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3" r:id="rId7"/>
    <p:sldId id="265" r:id="rId8"/>
    <p:sldId id="266" r:id="rId9"/>
    <p:sldId id="267" r:id="rId10"/>
    <p:sldId id="268" r:id="rId11"/>
    <p:sldId id="269" r:id="rId12"/>
    <p:sldId id="270" r:id="rId13"/>
    <p:sldId id="271" r:id="rId14"/>
    <p:sldId id="273" r:id="rId15"/>
    <p:sldId id="274" r:id="rId16"/>
    <p:sldId id="272" r:id="rId17"/>
    <p:sldId id="275" r:id="rId18"/>
    <p:sldId id="278" r:id="rId19"/>
    <p:sldId id="279" r:id="rId20"/>
    <p:sldId id="276" r:id="rId21"/>
    <p:sldId id="277" r:id="rId22"/>
    <p:sldId id="28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4A7B"/>
    <a:srgbClr val="B9B9B9"/>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12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nore Palma" userId="24f40c6b-beb8-45c3-a415-acc3c26bf7dd" providerId="ADAL" clId="{4EA8C092-6568-4C84-99C9-EAE60BBD057B}"/>
    <pc:docChg chg="custSel modSld sldOrd">
      <pc:chgData name="Lenore Palma" userId="24f40c6b-beb8-45c3-a415-acc3c26bf7dd" providerId="ADAL" clId="{4EA8C092-6568-4C84-99C9-EAE60BBD057B}" dt="2024-07-09T16:29:21.511" v="169" actId="20577"/>
      <pc:docMkLst>
        <pc:docMk/>
      </pc:docMkLst>
      <pc:sldChg chg="modSp mod">
        <pc:chgData name="Lenore Palma" userId="24f40c6b-beb8-45c3-a415-acc3c26bf7dd" providerId="ADAL" clId="{4EA8C092-6568-4C84-99C9-EAE60BBD057B}" dt="2024-07-09T16:23:53.783" v="115" actId="27636"/>
        <pc:sldMkLst>
          <pc:docMk/>
          <pc:sldMk cId="2707589479" sldId="267"/>
        </pc:sldMkLst>
        <pc:spChg chg="mod">
          <ac:chgData name="Lenore Palma" userId="24f40c6b-beb8-45c3-a415-acc3c26bf7dd" providerId="ADAL" clId="{4EA8C092-6568-4C84-99C9-EAE60BBD057B}" dt="2024-07-09T16:23:53.783" v="115" actId="27636"/>
          <ac:spMkLst>
            <pc:docMk/>
            <pc:sldMk cId="2707589479" sldId="267"/>
            <ac:spMk id="5" creationId="{581847F8-F422-CC99-C600-29BE37D004A7}"/>
          </ac:spMkLst>
        </pc:spChg>
      </pc:sldChg>
      <pc:sldChg chg="modSp mod">
        <pc:chgData name="Lenore Palma" userId="24f40c6b-beb8-45c3-a415-acc3c26bf7dd" providerId="ADAL" clId="{4EA8C092-6568-4C84-99C9-EAE60BBD057B}" dt="2024-07-09T16:28:24.478" v="162" actId="20577"/>
        <pc:sldMkLst>
          <pc:docMk/>
          <pc:sldMk cId="1498303422" sldId="269"/>
        </pc:sldMkLst>
        <pc:spChg chg="mod">
          <ac:chgData name="Lenore Palma" userId="24f40c6b-beb8-45c3-a415-acc3c26bf7dd" providerId="ADAL" clId="{4EA8C092-6568-4C84-99C9-EAE60BBD057B}" dt="2024-07-09T16:28:24.478" v="162" actId="20577"/>
          <ac:spMkLst>
            <pc:docMk/>
            <pc:sldMk cId="1498303422" sldId="269"/>
            <ac:spMk id="4" creationId="{57392639-F7D6-0418-CB61-054AFF03C1C9}"/>
          </ac:spMkLst>
        </pc:spChg>
        <pc:picChg chg="mod">
          <ac:chgData name="Lenore Palma" userId="24f40c6b-beb8-45c3-a415-acc3c26bf7dd" providerId="ADAL" clId="{4EA8C092-6568-4C84-99C9-EAE60BBD057B}" dt="2024-07-09T16:24:39.530" v="132" actId="1038"/>
          <ac:picMkLst>
            <pc:docMk/>
            <pc:sldMk cId="1498303422" sldId="269"/>
            <ac:picMk id="3" creationId="{C6AF672D-1999-7442-CD42-1C6B51509504}"/>
          </ac:picMkLst>
        </pc:picChg>
        <pc:picChg chg="mod">
          <ac:chgData name="Lenore Palma" userId="24f40c6b-beb8-45c3-a415-acc3c26bf7dd" providerId="ADAL" clId="{4EA8C092-6568-4C84-99C9-EAE60BBD057B}" dt="2024-07-09T16:24:39.530" v="132" actId="1038"/>
          <ac:picMkLst>
            <pc:docMk/>
            <pc:sldMk cId="1498303422" sldId="269"/>
            <ac:picMk id="7" creationId="{7144D83F-FCFE-9F2E-CA5D-7B2D1360F7D2}"/>
          </ac:picMkLst>
        </pc:picChg>
        <pc:picChg chg="mod">
          <ac:chgData name="Lenore Palma" userId="24f40c6b-beb8-45c3-a415-acc3c26bf7dd" providerId="ADAL" clId="{4EA8C092-6568-4C84-99C9-EAE60BBD057B}" dt="2024-07-09T16:24:39.530" v="132" actId="1038"/>
          <ac:picMkLst>
            <pc:docMk/>
            <pc:sldMk cId="1498303422" sldId="269"/>
            <ac:picMk id="9" creationId="{696C9DF6-F986-42C9-F82D-11BB4D909735}"/>
          </ac:picMkLst>
        </pc:picChg>
        <pc:picChg chg="mod">
          <ac:chgData name="Lenore Palma" userId="24f40c6b-beb8-45c3-a415-acc3c26bf7dd" providerId="ADAL" clId="{4EA8C092-6568-4C84-99C9-EAE60BBD057B}" dt="2024-07-09T16:24:39.530" v="132" actId="1038"/>
          <ac:picMkLst>
            <pc:docMk/>
            <pc:sldMk cId="1498303422" sldId="269"/>
            <ac:picMk id="11" creationId="{CD659EED-77EB-699B-91A5-E316BB7C55C6}"/>
          </ac:picMkLst>
        </pc:picChg>
        <pc:picChg chg="mod">
          <ac:chgData name="Lenore Palma" userId="24f40c6b-beb8-45c3-a415-acc3c26bf7dd" providerId="ADAL" clId="{4EA8C092-6568-4C84-99C9-EAE60BBD057B}" dt="2024-07-09T16:24:39.530" v="132" actId="1038"/>
          <ac:picMkLst>
            <pc:docMk/>
            <pc:sldMk cId="1498303422" sldId="269"/>
            <ac:picMk id="13" creationId="{5689BD39-348E-491E-F40A-19DDE9BB5575}"/>
          </ac:picMkLst>
        </pc:picChg>
        <pc:picChg chg="mod">
          <ac:chgData name="Lenore Palma" userId="24f40c6b-beb8-45c3-a415-acc3c26bf7dd" providerId="ADAL" clId="{4EA8C092-6568-4C84-99C9-EAE60BBD057B}" dt="2024-07-09T16:24:39.530" v="132" actId="1038"/>
          <ac:picMkLst>
            <pc:docMk/>
            <pc:sldMk cId="1498303422" sldId="269"/>
            <ac:picMk id="15" creationId="{EDB764B5-B82E-4F76-8B1F-33D519F1458F}"/>
          </ac:picMkLst>
        </pc:picChg>
      </pc:sldChg>
      <pc:sldChg chg="modSp mod">
        <pc:chgData name="Lenore Palma" userId="24f40c6b-beb8-45c3-a415-acc3c26bf7dd" providerId="ADAL" clId="{4EA8C092-6568-4C84-99C9-EAE60BBD057B}" dt="2024-07-09T16:28:34.717" v="168" actId="6549"/>
        <pc:sldMkLst>
          <pc:docMk/>
          <pc:sldMk cId="3907142729" sldId="270"/>
        </pc:sldMkLst>
        <pc:spChg chg="mod">
          <ac:chgData name="Lenore Palma" userId="24f40c6b-beb8-45c3-a415-acc3c26bf7dd" providerId="ADAL" clId="{4EA8C092-6568-4C84-99C9-EAE60BBD057B}" dt="2024-07-09T16:28:34.717" v="168" actId="6549"/>
          <ac:spMkLst>
            <pc:docMk/>
            <pc:sldMk cId="3907142729" sldId="270"/>
            <ac:spMk id="4" creationId="{57392639-F7D6-0418-CB61-054AFF03C1C9}"/>
          </ac:spMkLst>
        </pc:spChg>
      </pc:sldChg>
      <pc:sldChg chg="modSp mod">
        <pc:chgData name="Lenore Palma" userId="24f40c6b-beb8-45c3-a415-acc3c26bf7dd" providerId="ADAL" clId="{4EA8C092-6568-4C84-99C9-EAE60BBD057B}" dt="2024-07-09T16:25:15.678" v="134"/>
        <pc:sldMkLst>
          <pc:docMk/>
          <pc:sldMk cId="1586424558" sldId="271"/>
        </pc:sldMkLst>
        <pc:spChg chg="mod">
          <ac:chgData name="Lenore Palma" userId="24f40c6b-beb8-45c3-a415-acc3c26bf7dd" providerId="ADAL" clId="{4EA8C092-6568-4C84-99C9-EAE60BBD057B}" dt="2024-07-09T16:25:15.678" v="134"/>
          <ac:spMkLst>
            <pc:docMk/>
            <pc:sldMk cId="1586424558" sldId="271"/>
            <ac:spMk id="5" creationId="{581847F8-F422-CC99-C600-29BE37D004A7}"/>
          </ac:spMkLst>
        </pc:spChg>
      </pc:sldChg>
      <pc:sldChg chg="modSp mod ord">
        <pc:chgData name="Lenore Palma" userId="24f40c6b-beb8-45c3-a415-acc3c26bf7dd" providerId="ADAL" clId="{4EA8C092-6568-4C84-99C9-EAE60BBD057B}" dt="2024-07-09T16:27:01.714" v="150" actId="113"/>
        <pc:sldMkLst>
          <pc:docMk/>
          <pc:sldMk cId="3020963101" sldId="272"/>
        </pc:sldMkLst>
        <pc:spChg chg="mod">
          <ac:chgData name="Lenore Palma" userId="24f40c6b-beb8-45c3-a415-acc3c26bf7dd" providerId="ADAL" clId="{4EA8C092-6568-4C84-99C9-EAE60BBD057B}" dt="2024-07-09T16:21:08.255" v="67" actId="6549"/>
          <ac:spMkLst>
            <pc:docMk/>
            <pc:sldMk cId="3020963101" sldId="272"/>
            <ac:spMk id="4" creationId="{57392639-F7D6-0418-CB61-054AFF03C1C9}"/>
          </ac:spMkLst>
        </pc:spChg>
        <pc:spChg chg="mod">
          <ac:chgData name="Lenore Palma" userId="24f40c6b-beb8-45c3-a415-acc3c26bf7dd" providerId="ADAL" clId="{4EA8C092-6568-4C84-99C9-EAE60BBD057B}" dt="2024-07-09T16:27:01.714" v="150" actId="113"/>
          <ac:spMkLst>
            <pc:docMk/>
            <pc:sldMk cId="3020963101" sldId="272"/>
            <ac:spMk id="5" creationId="{581847F8-F422-CC99-C600-29BE37D004A7}"/>
          </ac:spMkLst>
        </pc:spChg>
      </pc:sldChg>
      <pc:sldChg chg="modSp mod">
        <pc:chgData name="Lenore Palma" userId="24f40c6b-beb8-45c3-a415-acc3c26bf7dd" providerId="ADAL" clId="{4EA8C092-6568-4C84-99C9-EAE60BBD057B}" dt="2024-07-09T16:26:20.872" v="145" actId="20577"/>
        <pc:sldMkLst>
          <pc:docMk/>
          <pc:sldMk cId="2572914371" sldId="273"/>
        </pc:sldMkLst>
        <pc:spChg chg="mod">
          <ac:chgData name="Lenore Palma" userId="24f40c6b-beb8-45c3-a415-acc3c26bf7dd" providerId="ADAL" clId="{4EA8C092-6568-4C84-99C9-EAE60BBD057B}" dt="2024-07-09T16:26:20.872" v="145" actId="20577"/>
          <ac:spMkLst>
            <pc:docMk/>
            <pc:sldMk cId="2572914371" sldId="273"/>
            <ac:spMk id="5" creationId="{581847F8-F422-CC99-C600-29BE37D004A7}"/>
          </ac:spMkLst>
        </pc:spChg>
      </pc:sldChg>
      <pc:sldChg chg="modSp mod">
        <pc:chgData name="Lenore Palma" userId="24f40c6b-beb8-45c3-a415-acc3c26bf7dd" providerId="ADAL" clId="{4EA8C092-6568-4C84-99C9-EAE60BBD057B}" dt="2024-07-09T16:27:20.492" v="153" actId="20577"/>
        <pc:sldMkLst>
          <pc:docMk/>
          <pc:sldMk cId="3310466090" sldId="275"/>
        </pc:sldMkLst>
        <pc:spChg chg="mod">
          <ac:chgData name="Lenore Palma" userId="24f40c6b-beb8-45c3-a415-acc3c26bf7dd" providerId="ADAL" clId="{4EA8C092-6568-4C84-99C9-EAE60BBD057B}" dt="2024-07-09T16:27:20.492" v="153" actId="20577"/>
          <ac:spMkLst>
            <pc:docMk/>
            <pc:sldMk cId="3310466090" sldId="275"/>
            <ac:spMk id="4" creationId="{57392639-F7D6-0418-CB61-054AFF03C1C9}"/>
          </ac:spMkLst>
        </pc:spChg>
      </pc:sldChg>
      <pc:sldChg chg="modSp mod">
        <pc:chgData name="Lenore Palma" userId="24f40c6b-beb8-45c3-a415-acc3c26bf7dd" providerId="ADAL" clId="{4EA8C092-6568-4C84-99C9-EAE60BBD057B}" dt="2024-07-09T16:29:21.511" v="169" actId="20577"/>
        <pc:sldMkLst>
          <pc:docMk/>
          <pc:sldMk cId="495374686" sldId="278"/>
        </pc:sldMkLst>
        <pc:spChg chg="mod">
          <ac:chgData name="Lenore Palma" userId="24f40c6b-beb8-45c3-a415-acc3c26bf7dd" providerId="ADAL" clId="{4EA8C092-6568-4C84-99C9-EAE60BBD057B}" dt="2024-07-09T16:29:21.511" v="169" actId="20577"/>
          <ac:spMkLst>
            <pc:docMk/>
            <pc:sldMk cId="495374686" sldId="278"/>
            <ac:spMk id="2" creationId="{78417EF4-59C0-CFF2-FE83-B8A46DC38813}"/>
          </ac:spMkLst>
        </pc:spChg>
        <pc:spChg chg="mod">
          <ac:chgData name="Lenore Palma" userId="24f40c6b-beb8-45c3-a415-acc3c26bf7dd" providerId="ADAL" clId="{4EA8C092-6568-4C84-99C9-EAE60BBD057B}" dt="2024-07-09T16:23:18.015" v="111"/>
          <ac:spMkLst>
            <pc:docMk/>
            <pc:sldMk cId="495374686" sldId="278"/>
            <ac:spMk id="3" creationId="{6EF78987-8460-BB94-842A-D1F095C98DDC}"/>
          </ac:spMkLst>
        </pc:spChg>
      </pc:sldChg>
      <pc:sldChg chg="modSp mod">
        <pc:chgData name="Lenore Palma" userId="24f40c6b-beb8-45c3-a415-acc3c26bf7dd" providerId="ADAL" clId="{4EA8C092-6568-4C84-99C9-EAE60BBD057B}" dt="2024-07-09T16:27:43.238" v="156" actId="6549"/>
        <pc:sldMkLst>
          <pc:docMk/>
          <pc:sldMk cId="221009810" sldId="279"/>
        </pc:sldMkLst>
        <pc:spChg chg="mod">
          <ac:chgData name="Lenore Palma" userId="24f40c6b-beb8-45c3-a415-acc3c26bf7dd" providerId="ADAL" clId="{4EA8C092-6568-4C84-99C9-EAE60BBD057B}" dt="2024-07-09T16:27:43.238" v="156" actId="6549"/>
          <ac:spMkLst>
            <pc:docMk/>
            <pc:sldMk cId="221009810" sldId="279"/>
            <ac:spMk id="4" creationId="{57392639-F7D6-0418-CB61-054AFF03C1C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90EAF-796A-61F8-0896-5177965F0C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87999D6-89C0-85B0-3F34-7EB2197953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a:extLst>
              <a:ext uri="{FF2B5EF4-FFF2-40B4-BE49-F238E27FC236}">
                <a16:creationId xmlns:a16="http://schemas.microsoft.com/office/drawing/2014/main" id="{B4F6BB72-CD14-352F-AE9B-1BD593BD39F2}"/>
              </a:ext>
            </a:extLst>
          </p:cNvPr>
          <p:cNvSpPr>
            <a:spLocks noGrp="1"/>
          </p:cNvSpPr>
          <p:nvPr>
            <p:ph type="dt" sz="half" idx="10"/>
          </p:nvPr>
        </p:nvSpPr>
        <p:spPr/>
        <p:txBody>
          <a:bodyPr/>
          <a:lstStyle/>
          <a:p>
            <a:fld id="{99C139CA-C656-4905-94FE-7CDD7E90C370}" type="datetimeFigureOut">
              <a:rPr lang="en-US" smtClean="0"/>
              <a:t>7/9/2024</a:t>
            </a:fld>
            <a:endParaRPr lang="en-US"/>
          </a:p>
        </p:txBody>
      </p:sp>
      <p:sp>
        <p:nvSpPr>
          <p:cNvPr id="8" name="Footer Placeholder 7">
            <a:extLst>
              <a:ext uri="{FF2B5EF4-FFF2-40B4-BE49-F238E27FC236}">
                <a16:creationId xmlns:a16="http://schemas.microsoft.com/office/drawing/2014/main" id="{79D79C2B-D702-9F04-0D04-7A982355B5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923832-B2B3-0872-3ADD-95693B3EC8AB}"/>
              </a:ext>
            </a:extLst>
          </p:cNvPr>
          <p:cNvSpPr>
            <a:spLocks noGrp="1"/>
          </p:cNvSpPr>
          <p:nvPr>
            <p:ph type="sldNum" sz="quarter" idx="12"/>
          </p:nvPr>
        </p:nvSpPr>
        <p:spPr/>
        <p:txBody>
          <a:bodyPr/>
          <a:lstStyle/>
          <a:p>
            <a:fld id="{1488A4C2-39C8-41F8-8967-E289FF16745F}" type="slidenum">
              <a:rPr lang="en-US" smtClean="0"/>
              <a:t>‹#›</a:t>
            </a:fld>
            <a:endParaRPr lang="en-US"/>
          </a:p>
        </p:txBody>
      </p:sp>
    </p:spTree>
    <p:extLst>
      <p:ext uri="{BB962C8B-B14F-4D97-AF65-F5344CB8AC3E}">
        <p14:creationId xmlns:p14="http://schemas.microsoft.com/office/powerpoint/2010/main" val="2796456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ECF5B-733C-82B9-56B1-C1C795ED68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9C7767-BDB1-8ECA-C609-B00BF84484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06EE8C-3EC7-8F54-A27A-C5EA8D03B956}"/>
              </a:ext>
            </a:extLst>
          </p:cNvPr>
          <p:cNvSpPr>
            <a:spLocks noGrp="1"/>
          </p:cNvSpPr>
          <p:nvPr>
            <p:ph type="dt" sz="half" idx="10"/>
          </p:nvPr>
        </p:nvSpPr>
        <p:spPr/>
        <p:txBody>
          <a:bodyPr/>
          <a:lstStyle/>
          <a:p>
            <a:fld id="{99C139CA-C656-4905-94FE-7CDD7E90C370}" type="datetimeFigureOut">
              <a:rPr lang="en-US" smtClean="0"/>
              <a:t>7/9/2024</a:t>
            </a:fld>
            <a:endParaRPr lang="en-US"/>
          </a:p>
        </p:txBody>
      </p:sp>
      <p:sp>
        <p:nvSpPr>
          <p:cNvPr id="5" name="Footer Placeholder 4">
            <a:extLst>
              <a:ext uri="{FF2B5EF4-FFF2-40B4-BE49-F238E27FC236}">
                <a16:creationId xmlns:a16="http://schemas.microsoft.com/office/drawing/2014/main" id="{D23D7293-B07B-6F8D-EF7B-A3AD596E24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7A4A06-1118-4567-9F1C-6D27DFA85A8F}"/>
              </a:ext>
            </a:extLst>
          </p:cNvPr>
          <p:cNvSpPr>
            <a:spLocks noGrp="1"/>
          </p:cNvSpPr>
          <p:nvPr>
            <p:ph type="sldNum" sz="quarter" idx="12"/>
          </p:nvPr>
        </p:nvSpPr>
        <p:spPr/>
        <p:txBody>
          <a:bodyPr/>
          <a:lstStyle/>
          <a:p>
            <a:fld id="{1488A4C2-39C8-41F8-8967-E289FF16745F}" type="slidenum">
              <a:rPr lang="en-US" smtClean="0"/>
              <a:t>‹#›</a:t>
            </a:fld>
            <a:endParaRPr lang="en-US"/>
          </a:p>
        </p:txBody>
      </p:sp>
    </p:spTree>
    <p:extLst>
      <p:ext uri="{BB962C8B-B14F-4D97-AF65-F5344CB8AC3E}">
        <p14:creationId xmlns:p14="http://schemas.microsoft.com/office/powerpoint/2010/main" val="1198755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4FB5DE-035E-ED58-B90A-84040B4C2D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29645F-4DED-9E17-5F55-C1385CD087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2A1C1B-2CCA-BA5B-A0C3-A4F5303C6C27}"/>
              </a:ext>
            </a:extLst>
          </p:cNvPr>
          <p:cNvSpPr>
            <a:spLocks noGrp="1"/>
          </p:cNvSpPr>
          <p:nvPr>
            <p:ph type="dt" sz="half" idx="10"/>
          </p:nvPr>
        </p:nvSpPr>
        <p:spPr/>
        <p:txBody>
          <a:bodyPr/>
          <a:lstStyle/>
          <a:p>
            <a:fld id="{99C139CA-C656-4905-94FE-7CDD7E90C370}" type="datetimeFigureOut">
              <a:rPr lang="en-US" smtClean="0"/>
              <a:t>7/9/2024</a:t>
            </a:fld>
            <a:endParaRPr lang="en-US"/>
          </a:p>
        </p:txBody>
      </p:sp>
      <p:sp>
        <p:nvSpPr>
          <p:cNvPr id="5" name="Footer Placeholder 4">
            <a:extLst>
              <a:ext uri="{FF2B5EF4-FFF2-40B4-BE49-F238E27FC236}">
                <a16:creationId xmlns:a16="http://schemas.microsoft.com/office/drawing/2014/main" id="{B07D26CC-72C2-2FC9-7D7D-33A5FAF1C2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75E3B4-4E9A-1F42-DC60-523EBC2FAE69}"/>
              </a:ext>
            </a:extLst>
          </p:cNvPr>
          <p:cNvSpPr>
            <a:spLocks noGrp="1"/>
          </p:cNvSpPr>
          <p:nvPr>
            <p:ph type="sldNum" sz="quarter" idx="12"/>
          </p:nvPr>
        </p:nvSpPr>
        <p:spPr/>
        <p:txBody>
          <a:bodyPr/>
          <a:lstStyle/>
          <a:p>
            <a:fld id="{1488A4C2-39C8-41F8-8967-E289FF16745F}" type="slidenum">
              <a:rPr lang="en-US" smtClean="0"/>
              <a:t>‹#›</a:t>
            </a:fld>
            <a:endParaRPr lang="en-US"/>
          </a:p>
        </p:txBody>
      </p:sp>
    </p:spTree>
    <p:extLst>
      <p:ext uri="{BB962C8B-B14F-4D97-AF65-F5344CB8AC3E}">
        <p14:creationId xmlns:p14="http://schemas.microsoft.com/office/powerpoint/2010/main" val="2059667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863F2-5924-8737-03AD-32ABD95C35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91220F-BFC4-6EDB-4EED-D78B9FE065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77E486-C448-AB20-87F6-C87A3544159F}"/>
              </a:ext>
            </a:extLst>
          </p:cNvPr>
          <p:cNvSpPr>
            <a:spLocks noGrp="1"/>
          </p:cNvSpPr>
          <p:nvPr>
            <p:ph type="dt" sz="half" idx="10"/>
          </p:nvPr>
        </p:nvSpPr>
        <p:spPr/>
        <p:txBody>
          <a:bodyPr/>
          <a:lstStyle/>
          <a:p>
            <a:fld id="{99C139CA-C656-4905-94FE-7CDD7E90C370}" type="datetimeFigureOut">
              <a:rPr lang="en-US" smtClean="0"/>
              <a:t>7/9/2024</a:t>
            </a:fld>
            <a:endParaRPr lang="en-US"/>
          </a:p>
        </p:txBody>
      </p:sp>
      <p:sp>
        <p:nvSpPr>
          <p:cNvPr id="5" name="Footer Placeholder 4">
            <a:extLst>
              <a:ext uri="{FF2B5EF4-FFF2-40B4-BE49-F238E27FC236}">
                <a16:creationId xmlns:a16="http://schemas.microsoft.com/office/drawing/2014/main" id="{31FEC281-BE26-5E30-AD96-857D112321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8F7864-C868-83B0-97CB-88A404DEAFF8}"/>
              </a:ext>
            </a:extLst>
          </p:cNvPr>
          <p:cNvSpPr>
            <a:spLocks noGrp="1"/>
          </p:cNvSpPr>
          <p:nvPr>
            <p:ph type="sldNum" sz="quarter" idx="12"/>
          </p:nvPr>
        </p:nvSpPr>
        <p:spPr/>
        <p:txBody>
          <a:bodyPr/>
          <a:lstStyle/>
          <a:p>
            <a:fld id="{1488A4C2-39C8-41F8-8967-E289FF16745F}" type="slidenum">
              <a:rPr lang="en-US" smtClean="0"/>
              <a:t>‹#›</a:t>
            </a:fld>
            <a:endParaRPr lang="en-US"/>
          </a:p>
        </p:txBody>
      </p:sp>
    </p:spTree>
    <p:extLst>
      <p:ext uri="{BB962C8B-B14F-4D97-AF65-F5344CB8AC3E}">
        <p14:creationId xmlns:p14="http://schemas.microsoft.com/office/powerpoint/2010/main" val="266119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D71E2-7344-6271-A359-381EFBDBE0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575D6A-6336-0E41-A709-E60C3C94D6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9BC53B-E0E2-CAF3-24C1-C7BD08F78B45}"/>
              </a:ext>
            </a:extLst>
          </p:cNvPr>
          <p:cNvSpPr>
            <a:spLocks noGrp="1"/>
          </p:cNvSpPr>
          <p:nvPr>
            <p:ph type="dt" sz="half" idx="10"/>
          </p:nvPr>
        </p:nvSpPr>
        <p:spPr/>
        <p:txBody>
          <a:bodyPr/>
          <a:lstStyle/>
          <a:p>
            <a:fld id="{99C139CA-C656-4905-94FE-7CDD7E90C370}" type="datetimeFigureOut">
              <a:rPr lang="en-US" smtClean="0"/>
              <a:t>7/9/2024</a:t>
            </a:fld>
            <a:endParaRPr lang="en-US"/>
          </a:p>
        </p:txBody>
      </p:sp>
      <p:sp>
        <p:nvSpPr>
          <p:cNvPr id="5" name="Footer Placeholder 4">
            <a:extLst>
              <a:ext uri="{FF2B5EF4-FFF2-40B4-BE49-F238E27FC236}">
                <a16:creationId xmlns:a16="http://schemas.microsoft.com/office/drawing/2014/main" id="{A725760D-BE37-1303-11DE-C7C45B70D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DF2F18-F1A8-B2B1-F282-0423B433460B}"/>
              </a:ext>
            </a:extLst>
          </p:cNvPr>
          <p:cNvSpPr>
            <a:spLocks noGrp="1"/>
          </p:cNvSpPr>
          <p:nvPr>
            <p:ph type="sldNum" sz="quarter" idx="12"/>
          </p:nvPr>
        </p:nvSpPr>
        <p:spPr/>
        <p:txBody>
          <a:bodyPr/>
          <a:lstStyle/>
          <a:p>
            <a:fld id="{1488A4C2-39C8-41F8-8967-E289FF16745F}" type="slidenum">
              <a:rPr lang="en-US" smtClean="0"/>
              <a:t>‹#›</a:t>
            </a:fld>
            <a:endParaRPr lang="en-US"/>
          </a:p>
        </p:txBody>
      </p:sp>
    </p:spTree>
    <p:extLst>
      <p:ext uri="{BB962C8B-B14F-4D97-AF65-F5344CB8AC3E}">
        <p14:creationId xmlns:p14="http://schemas.microsoft.com/office/powerpoint/2010/main" val="2001714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7D555-C788-F530-274C-A585BC9C1A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9FAEF0-3AA2-84EF-9299-71B9CCC768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760A3E-8CAD-6DE9-CED1-72DECFBC56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496AB12-B2F8-9C0A-302F-736917E79EDB}"/>
              </a:ext>
            </a:extLst>
          </p:cNvPr>
          <p:cNvSpPr>
            <a:spLocks noGrp="1"/>
          </p:cNvSpPr>
          <p:nvPr>
            <p:ph type="dt" sz="half" idx="10"/>
          </p:nvPr>
        </p:nvSpPr>
        <p:spPr/>
        <p:txBody>
          <a:bodyPr/>
          <a:lstStyle/>
          <a:p>
            <a:fld id="{99C139CA-C656-4905-94FE-7CDD7E90C370}" type="datetimeFigureOut">
              <a:rPr lang="en-US" smtClean="0"/>
              <a:t>7/9/2024</a:t>
            </a:fld>
            <a:endParaRPr lang="en-US"/>
          </a:p>
        </p:txBody>
      </p:sp>
      <p:sp>
        <p:nvSpPr>
          <p:cNvPr id="6" name="Footer Placeholder 5">
            <a:extLst>
              <a:ext uri="{FF2B5EF4-FFF2-40B4-BE49-F238E27FC236}">
                <a16:creationId xmlns:a16="http://schemas.microsoft.com/office/drawing/2014/main" id="{15DD51A8-E47D-1B60-0EDC-037E38CBE7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91EF30-1D9A-D033-9052-4B8390C9A5B5}"/>
              </a:ext>
            </a:extLst>
          </p:cNvPr>
          <p:cNvSpPr>
            <a:spLocks noGrp="1"/>
          </p:cNvSpPr>
          <p:nvPr>
            <p:ph type="sldNum" sz="quarter" idx="12"/>
          </p:nvPr>
        </p:nvSpPr>
        <p:spPr/>
        <p:txBody>
          <a:bodyPr/>
          <a:lstStyle/>
          <a:p>
            <a:fld id="{1488A4C2-39C8-41F8-8967-E289FF16745F}" type="slidenum">
              <a:rPr lang="en-US" smtClean="0"/>
              <a:t>‹#›</a:t>
            </a:fld>
            <a:endParaRPr lang="en-US"/>
          </a:p>
        </p:txBody>
      </p:sp>
    </p:spTree>
    <p:extLst>
      <p:ext uri="{BB962C8B-B14F-4D97-AF65-F5344CB8AC3E}">
        <p14:creationId xmlns:p14="http://schemas.microsoft.com/office/powerpoint/2010/main" val="2242695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8046B-CDCF-0B74-115C-3F865BA0BB3C}"/>
              </a:ext>
            </a:extLst>
          </p:cNvPr>
          <p:cNvSpPr>
            <a:spLocks noGrp="1"/>
          </p:cNvSpPr>
          <p:nvPr>
            <p:ph type="title"/>
          </p:nvPr>
        </p:nvSpPr>
        <p:spPr>
          <a:xfrm>
            <a:off x="1698170" y="585010"/>
            <a:ext cx="9657217" cy="823912"/>
          </a:xfrm>
        </p:spPr>
        <p:txBody>
          <a:bodyPr/>
          <a:lstStyle/>
          <a:p>
            <a:r>
              <a:rPr lang="en-US" dirty="0"/>
              <a:t>Click to edit Master title style</a:t>
            </a:r>
          </a:p>
        </p:txBody>
      </p:sp>
      <p:sp>
        <p:nvSpPr>
          <p:cNvPr id="4" name="Content Placeholder 3">
            <a:extLst>
              <a:ext uri="{FF2B5EF4-FFF2-40B4-BE49-F238E27FC236}">
                <a16:creationId xmlns:a16="http://schemas.microsoft.com/office/drawing/2014/main" id="{5CE4342F-0247-D395-BA2C-FE6E231F22FB}"/>
              </a:ext>
            </a:extLst>
          </p:cNvPr>
          <p:cNvSpPr>
            <a:spLocks noGrp="1"/>
          </p:cNvSpPr>
          <p:nvPr>
            <p:ph sz="half" idx="2"/>
          </p:nvPr>
        </p:nvSpPr>
        <p:spPr>
          <a:xfrm>
            <a:off x="839788" y="1575609"/>
            <a:ext cx="5157787" cy="461405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56EC532D-33D6-CBCF-C023-4407D716D87D}"/>
              </a:ext>
            </a:extLst>
          </p:cNvPr>
          <p:cNvSpPr>
            <a:spLocks noGrp="1"/>
          </p:cNvSpPr>
          <p:nvPr>
            <p:ph sz="quarter" idx="4"/>
          </p:nvPr>
        </p:nvSpPr>
        <p:spPr>
          <a:xfrm>
            <a:off x="6172200" y="1575609"/>
            <a:ext cx="5183188" cy="461405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7093B2F5-F667-D2D4-36C6-7C965766B7F4}"/>
              </a:ext>
            </a:extLst>
          </p:cNvPr>
          <p:cNvSpPr>
            <a:spLocks noGrp="1"/>
          </p:cNvSpPr>
          <p:nvPr>
            <p:ph type="dt" sz="half" idx="10"/>
          </p:nvPr>
        </p:nvSpPr>
        <p:spPr/>
        <p:txBody>
          <a:bodyPr/>
          <a:lstStyle/>
          <a:p>
            <a:fld id="{99C139CA-C656-4905-94FE-7CDD7E90C370}" type="datetimeFigureOut">
              <a:rPr lang="en-US" smtClean="0"/>
              <a:t>7/9/2024</a:t>
            </a:fld>
            <a:endParaRPr lang="en-US"/>
          </a:p>
        </p:txBody>
      </p:sp>
      <p:sp>
        <p:nvSpPr>
          <p:cNvPr id="8" name="Footer Placeholder 7">
            <a:extLst>
              <a:ext uri="{FF2B5EF4-FFF2-40B4-BE49-F238E27FC236}">
                <a16:creationId xmlns:a16="http://schemas.microsoft.com/office/drawing/2014/main" id="{00AE82E2-EC9A-84DB-3C91-A127ECF929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76CE96-1E54-D040-B2EA-ED9B9F3E7E4B}"/>
              </a:ext>
            </a:extLst>
          </p:cNvPr>
          <p:cNvSpPr>
            <a:spLocks noGrp="1"/>
          </p:cNvSpPr>
          <p:nvPr>
            <p:ph type="sldNum" sz="quarter" idx="12"/>
          </p:nvPr>
        </p:nvSpPr>
        <p:spPr/>
        <p:txBody>
          <a:bodyPr/>
          <a:lstStyle/>
          <a:p>
            <a:fld id="{1488A4C2-39C8-41F8-8967-E289FF16745F}" type="slidenum">
              <a:rPr lang="en-US" smtClean="0"/>
              <a:t>‹#›</a:t>
            </a:fld>
            <a:endParaRPr lang="en-US"/>
          </a:p>
        </p:txBody>
      </p:sp>
    </p:spTree>
    <p:extLst>
      <p:ext uri="{BB962C8B-B14F-4D97-AF65-F5344CB8AC3E}">
        <p14:creationId xmlns:p14="http://schemas.microsoft.com/office/powerpoint/2010/main" val="2007642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10501-6449-C152-0D74-0FA4CD412F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B40DAA-4EDA-9901-B884-21822F2101D6}"/>
              </a:ext>
            </a:extLst>
          </p:cNvPr>
          <p:cNvSpPr>
            <a:spLocks noGrp="1"/>
          </p:cNvSpPr>
          <p:nvPr>
            <p:ph type="dt" sz="half" idx="10"/>
          </p:nvPr>
        </p:nvSpPr>
        <p:spPr/>
        <p:txBody>
          <a:bodyPr/>
          <a:lstStyle/>
          <a:p>
            <a:fld id="{99C139CA-C656-4905-94FE-7CDD7E90C370}" type="datetimeFigureOut">
              <a:rPr lang="en-US" smtClean="0"/>
              <a:t>7/9/2024</a:t>
            </a:fld>
            <a:endParaRPr lang="en-US"/>
          </a:p>
        </p:txBody>
      </p:sp>
      <p:sp>
        <p:nvSpPr>
          <p:cNvPr id="4" name="Footer Placeholder 3">
            <a:extLst>
              <a:ext uri="{FF2B5EF4-FFF2-40B4-BE49-F238E27FC236}">
                <a16:creationId xmlns:a16="http://schemas.microsoft.com/office/drawing/2014/main" id="{133EF1C9-759F-D9AB-E5A7-85FEF4F649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53F08F7-4985-F298-66FD-F3620B79DCDC}"/>
              </a:ext>
            </a:extLst>
          </p:cNvPr>
          <p:cNvSpPr>
            <a:spLocks noGrp="1"/>
          </p:cNvSpPr>
          <p:nvPr>
            <p:ph type="sldNum" sz="quarter" idx="12"/>
          </p:nvPr>
        </p:nvSpPr>
        <p:spPr/>
        <p:txBody>
          <a:bodyPr/>
          <a:lstStyle/>
          <a:p>
            <a:fld id="{1488A4C2-39C8-41F8-8967-E289FF16745F}" type="slidenum">
              <a:rPr lang="en-US" smtClean="0"/>
              <a:t>‹#›</a:t>
            </a:fld>
            <a:endParaRPr lang="en-US"/>
          </a:p>
        </p:txBody>
      </p:sp>
    </p:spTree>
    <p:extLst>
      <p:ext uri="{BB962C8B-B14F-4D97-AF65-F5344CB8AC3E}">
        <p14:creationId xmlns:p14="http://schemas.microsoft.com/office/powerpoint/2010/main" val="78238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2CE55-9A44-A6D4-E77D-D36195579641}"/>
              </a:ext>
            </a:extLst>
          </p:cNvPr>
          <p:cNvSpPr>
            <a:spLocks noGrp="1"/>
          </p:cNvSpPr>
          <p:nvPr>
            <p:ph type="dt" sz="half" idx="10"/>
          </p:nvPr>
        </p:nvSpPr>
        <p:spPr/>
        <p:txBody>
          <a:bodyPr/>
          <a:lstStyle/>
          <a:p>
            <a:fld id="{99C139CA-C656-4905-94FE-7CDD7E90C370}" type="datetimeFigureOut">
              <a:rPr lang="en-US" smtClean="0"/>
              <a:t>7/9/2024</a:t>
            </a:fld>
            <a:endParaRPr lang="en-US"/>
          </a:p>
        </p:txBody>
      </p:sp>
      <p:sp>
        <p:nvSpPr>
          <p:cNvPr id="3" name="Footer Placeholder 2">
            <a:extLst>
              <a:ext uri="{FF2B5EF4-FFF2-40B4-BE49-F238E27FC236}">
                <a16:creationId xmlns:a16="http://schemas.microsoft.com/office/drawing/2014/main" id="{D0337112-446D-8004-356C-9EB7C43DF4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C6391F-E210-7636-32F7-6A5B077B77E9}"/>
              </a:ext>
            </a:extLst>
          </p:cNvPr>
          <p:cNvSpPr>
            <a:spLocks noGrp="1"/>
          </p:cNvSpPr>
          <p:nvPr>
            <p:ph type="sldNum" sz="quarter" idx="12"/>
          </p:nvPr>
        </p:nvSpPr>
        <p:spPr/>
        <p:txBody>
          <a:bodyPr/>
          <a:lstStyle/>
          <a:p>
            <a:fld id="{1488A4C2-39C8-41F8-8967-E289FF16745F}" type="slidenum">
              <a:rPr lang="en-US" smtClean="0"/>
              <a:t>‹#›</a:t>
            </a:fld>
            <a:endParaRPr lang="en-US"/>
          </a:p>
        </p:txBody>
      </p:sp>
    </p:spTree>
    <p:extLst>
      <p:ext uri="{BB962C8B-B14F-4D97-AF65-F5344CB8AC3E}">
        <p14:creationId xmlns:p14="http://schemas.microsoft.com/office/powerpoint/2010/main" val="784445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A5895-E74F-ADF5-1205-2796E1BE14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596C66-4074-51B7-E366-A9EA1A5FE4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7AA549-9C9C-B8F3-774B-F3792F8916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3F13AA-5A3D-D218-440C-D7B03407BFB3}"/>
              </a:ext>
            </a:extLst>
          </p:cNvPr>
          <p:cNvSpPr>
            <a:spLocks noGrp="1"/>
          </p:cNvSpPr>
          <p:nvPr>
            <p:ph type="dt" sz="half" idx="10"/>
          </p:nvPr>
        </p:nvSpPr>
        <p:spPr/>
        <p:txBody>
          <a:bodyPr/>
          <a:lstStyle/>
          <a:p>
            <a:fld id="{99C139CA-C656-4905-94FE-7CDD7E90C370}" type="datetimeFigureOut">
              <a:rPr lang="en-US" smtClean="0"/>
              <a:t>7/9/2024</a:t>
            </a:fld>
            <a:endParaRPr lang="en-US"/>
          </a:p>
        </p:txBody>
      </p:sp>
      <p:sp>
        <p:nvSpPr>
          <p:cNvPr id="6" name="Footer Placeholder 5">
            <a:extLst>
              <a:ext uri="{FF2B5EF4-FFF2-40B4-BE49-F238E27FC236}">
                <a16:creationId xmlns:a16="http://schemas.microsoft.com/office/drawing/2014/main" id="{8E89E461-F53E-CFAC-F290-415C92BFE6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0114C4-5F33-9B02-B82D-4C894284823E}"/>
              </a:ext>
            </a:extLst>
          </p:cNvPr>
          <p:cNvSpPr>
            <a:spLocks noGrp="1"/>
          </p:cNvSpPr>
          <p:nvPr>
            <p:ph type="sldNum" sz="quarter" idx="12"/>
          </p:nvPr>
        </p:nvSpPr>
        <p:spPr/>
        <p:txBody>
          <a:bodyPr/>
          <a:lstStyle/>
          <a:p>
            <a:fld id="{1488A4C2-39C8-41F8-8967-E289FF16745F}" type="slidenum">
              <a:rPr lang="en-US" smtClean="0"/>
              <a:t>‹#›</a:t>
            </a:fld>
            <a:endParaRPr lang="en-US"/>
          </a:p>
        </p:txBody>
      </p:sp>
    </p:spTree>
    <p:extLst>
      <p:ext uri="{BB962C8B-B14F-4D97-AF65-F5344CB8AC3E}">
        <p14:creationId xmlns:p14="http://schemas.microsoft.com/office/powerpoint/2010/main" val="3222456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428CA-3FAB-3DA5-28D3-7CBD4F0152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5C4A7D-DA1C-E3B4-A028-FD69FA1A81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DE03779-24A3-EE89-C6CB-ED3C447D93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57DB7A-707D-9BA5-BC62-DE4EB69B086B}"/>
              </a:ext>
            </a:extLst>
          </p:cNvPr>
          <p:cNvSpPr>
            <a:spLocks noGrp="1"/>
          </p:cNvSpPr>
          <p:nvPr>
            <p:ph type="dt" sz="half" idx="10"/>
          </p:nvPr>
        </p:nvSpPr>
        <p:spPr/>
        <p:txBody>
          <a:bodyPr/>
          <a:lstStyle/>
          <a:p>
            <a:fld id="{99C139CA-C656-4905-94FE-7CDD7E90C370}" type="datetimeFigureOut">
              <a:rPr lang="en-US" smtClean="0"/>
              <a:t>7/9/2024</a:t>
            </a:fld>
            <a:endParaRPr lang="en-US"/>
          </a:p>
        </p:txBody>
      </p:sp>
      <p:sp>
        <p:nvSpPr>
          <p:cNvPr id="6" name="Footer Placeholder 5">
            <a:extLst>
              <a:ext uri="{FF2B5EF4-FFF2-40B4-BE49-F238E27FC236}">
                <a16:creationId xmlns:a16="http://schemas.microsoft.com/office/drawing/2014/main" id="{FB31B87D-4BC1-7B7B-4D41-688473EA13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78D240-64D2-D0E9-7E6F-0F3270462BE0}"/>
              </a:ext>
            </a:extLst>
          </p:cNvPr>
          <p:cNvSpPr>
            <a:spLocks noGrp="1"/>
          </p:cNvSpPr>
          <p:nvPr>
            <p:ph type="sldNum" sz="quarter" idx="12"/>
          </p:nvPr>
        </p:nvSpPr>
        <p:spPr/>
        <p:txBody>
          <a:bodyPr/>
          <a:lstStyle/>
          <a:p>
            <a:fld id="{1488A4C2-39C8-41F8-8967-E289FF16745F}" type="slidenum">
              <a:rPr lang="en-US" smtClean="0"/>
              <a:t>‹#›</a:t>
            </a:fld>
            <a:endParaRPr lang="en-US"/>
          </a:p>
        </p:txBody>
      </p:sp>
    </p:spTree>
    <p:extLst>
      <p:ext uri="{BB962C8B-B14F-4D97-AF65-F5344CB8AC3E}">
        <p14:creationId xmlns:p14="http://schemas.microsoft.com/office/powerpoint/2010/main" val="4120768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D51524-5609-E44F-D380-EF98D110531C}"/>
              </a:ext>
            </a:extLst>
          </p:cNvPr>
          <p:cNvSpPr>
            <a:spLocks noGrp="1"/>
          </p:cNvSpPr>
          <p:nvPr>
            <p:ph type="title"/>
          </p:nvPr>
        </p:nvSpPr>
        <p:spPr>
          <a:xfrm>
            <a:off x="1688842" y="567095"/>
            <a:ext cx="9664958" cy="9038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17AFDEC-FBB4-D45B-B25E-CB9AE31D791F}"/>
              </a:ext>
            </a:extLst>
          </p:cNvPr>
          <p:cNvSpPr>
            <a:spLocks noGrp="1"/>
          </p:cNvSpPr>
          <p:nvPr>
            <p:ph type="body" idx="1"/>
          </p:nvPr>
        </p:nvSpPr>
        <p:spPr>
          <a:xfrm>
            <a:off x="838200" y="1884783"/>
            <a:ext cx="10515600" cy="429217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79A0ECC-2AEB-32C2-9D01-831C69A95D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rgbClr val="604A7B"/>
                </a:solidFill>
              </a:defRPr>
            </a:lvl1pPr>
          </a:lstStyle>
          <a:p>
            <a:r>
              <a:rPr lang="en-US" dirty="0"/>
              <a:t>14-Jun-2024</a:t>
            </a:r>
          </a:p>
        </p:txBody>
      </p:sp>
      <p:sp>
        <p:nvSpPr>
          <p:cNvPr id="5" name="Footer Placeholder 4">
            <a:extLst>
              <a:ext uri="{FF2B5EF4-FFF2-40B4-BE49-F238E27FC236}">
                <a16:creationId xmlns:a16="http://schemas.microsoft.com/office/drawing/2014/main" id="{C12394B1-7E74-095D-41AF-5B1E3A2CFF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rgbClr val="604A7B"/>
                </a:solidFill>
              </a:defRPr>
            </a:lvl1pPr>
          </a:lstStyle>
          <a:p>
            <a:endParaRPr lang="en-US" dirty="0"/>
          </a:p>
        </p:txBody>
      </p:sp>
      <p:sp>
        <p:nvSpPr>
          <p:cNvPr id="6" name="Slide Number Placeholder 5">
            <a:extLst>
              <a:ext uri="{FF2B5EF4-FFF2-40B4-BE49-F238E27FC236}">
                <a16:creationId xmlns:a16="http://schemas.microsoft.com/office/drawing/2014/main" id="{018905EE-9889-3E3D-DED4-077D17CA03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604A7B"/>
                </a:solidFill>
              </a:defRPr>
            </a:lvl1pPr>
          </a:lstStyle>
          <a:p>
            <a:fld id="{1488A4C2-39C8-41F8-8967-E289FF16745F}" type="slidenum">
              <a:rPr lang="en-US" smtClean="0"/>
              <a:pPr/>
              <a:t>‹#›</a:t>
            </a:fld>
            <a:endParaRPr lang="en-US" dirty="0"/>
          </a:p>
        </p:txBody>
      </p:sp>
      <p:pic>
        <p:nvPicPr>
          <p:cNvPr id="7" name="Picture 6" descr="A purple flower with black background&#10;&#10;Description automatically generated">
            <a:extLst>
              <a:ext uri="{FF2B5EF4-FFF2-40B4-BE49-F238E27FC236}">
                <a16:creationId xmlns:a16="http://schemas.microsoft.com/office/drawing/2014/main" id="{DF4764C9-92F7-280A-1FA6-737A2B1FF130}"/>
              </a:ext>
            </a:extLst>
          </p:cNvPr>
          <p:cNvPicPr>
            <a:picLocks noChangeAspect="1"/>
          </p:cNvPicPr>
          <p:nvPr userDrawn="1"/>
        </p:nvPicPr>
        <p:blipFill>
          <a:blip r:embed="rId13">
            <a:alphaModFix amt="50000"/>
            <a:extLst>
              <a:ext uri="{28A0092B-C50C-407E-A947-70E740481C1C}">
                <a14:useLocalDpi xmlns:a14="http://schemas.microsoft.com/office/drawing/2010/main" val="0"/>
              </a:ext>
            </a:extLst>
          </a:blip>
          <a:stretch>
            <a:fillRect/>
          </a:stretch>
        </p:blipFill>
        <p:spPr>
          <a:xfrm>
            <a:off x="11995" y="2"/>
            <a:ext cx="1592870" cy="2038025"/>
          </a:xfrm>
          <a:prstGeom prst="rect">
            <a:avLst/>
          </a:prstGeom>
        </p:spPr>
      </p:pic>
    </p:spTree>
    <p:extLst>
      <p:ext uri="{BB962C8B-B14F-4D97-AF65-F5344CB8AC3E}">
        <p14:creationId xmlns:p14="http://schemas.microsoft.com/office/powerpoint/2010/main" val="3502190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604A7B"/>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604A7B"/>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604A7B"/>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604A7B"/>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604A7B"/>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604A7B"/>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15AF3-C95E-16B7-BD71-7A5237C0091F}"/>
              </a:ext>
            </a:extLst>
          </p:cNvPr>
          <p:cNvSpPr>
            <a:spLocks noGrp="1"/>
          </p:cNvSpPr>
          <p:nvPr>
            <p:ph type="ctrTitle"/>
          </p:nvPr>
        </p:nvSpPr>
        <p:spPr/>
        <p:txBody>
          <a:bodyPr/>
          <a:lstStyle/>
          <a:p>
            <a:r>
              <a:rPr lang="en-US" dirty="0"/>
              <a:t>15 Years of IRISS History</a:t>
            </a:r>
          </a:p>
        </p:txBody>
      </p:sp>
      <p:sp>
        <p:nvSpPr>
          <p:cNvPr id="3" name="Subtitle 2">
            <a:extLst>
              <a:ext uri="{FF2B5EF4-FFF2-40B4-BE49-F238E27FC236}">
                <a16:creationId xmlns:a16="http://schemas.microsoft.com/office/drawing/2014/main" id="{48016B80-2BE2-B765-5A04-09EE61F08185}"/>
              </a:ext>
            </a:extLst>
          </p:cNvPr>
          <p:cNvSpPr>
            <a:spLocks noGrp="1"/>
          </p:cNvSpPr>
          <p:nvPr>
            <p:ph type="subTitle" idx="1"/>
          </p:nvPr>
        </p:nvSpPr>
        <p:spPr/>
        <p:txBody>
          <a:bodyPr/>
          <a:lstStyle/>
          <a:p>
            <a:r>
              <a:rPr lang="en-US" dirty="0"/>
              <a:t>How our little village has grown!</a:t>
            </a:r>
          </a:p>
        </p:txBody>
      </p:sp>
    </p:spTree>
    <p:extLst>
      <p:ext uri="{BB962C8B-B14F-4D97-AF65-F5344CB8AC3E}">
        <p14:creationId xmlns:p14="http://schemas.microsoft.com/office/powerpoint/2010/main" val="1735327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92639-F7D6-0418-CB61-054AFF03C1C9}"/>
              </a:ext>
            </a:extLst>
          </p:cNvPr>
          <p:cNvSpPr>
            <a:spLocks noGrp="1"/>
          </p:cNvSpPr>
          <p:nvPr>
            <p:ph type="title"/>
          </p:nvPr>
        </p:nvSpPr>
        <p:spPr/>
        <p:txBody>
          <a:bodyPr/>
          <a:lstStyle/>
          <a:p>
            <a:r>
              <a:rPr lang="en-US" dirty="0"/>
              <a:t>The First Topic Group</a:t>
            </a:r>
          </a:p>
        </p:txBody>
      </p:sp>
      <p:sp>
        <p:nvSpPr>
          <p:cNvPr id="5" name="Content Placeholder 4">
            <a:extLst>
              <a:ext uri="{FF2B5EF4-FFF2-40B4-BE49-F238E27FC236}">
                <a16:creationId xmlns:a16="http://schemas.microsoft.com/office/drawing/2014/main" id="{581847F8-F422-CC99-C600-29BE37D004A7}"/>
              </a:ext>
            </a:extLst>
          </p:cNvPr>
          <p:cNvSpPr>
            <a:spLocks noGrp="1"/>
          </p:cNvSpPr>
          <p:nvPr>
            <p:ph idx="1"/>
          </p:nvPr>
        </p:nvSpPr>
        <p:spPr/>
        <p:txBody>
          <a:bodyPr>
            <a:normAutofit lnSpcReduction="10000"/>
          </a:bodyPr>
          <a:lstStyle/>
          <a:p>
            <a:pPr>
              <a:lnSpc>
                <a:spcPct val="110000"/>
              </a:lnSpc>
              <a:buFont typeface="Wingdings" panose="05000000000000000000" pitchFamily="2" charset="2"/>
              <a:buChar char="Ø"/>
            </a:pPr>
            <a:r>
              <a:rPr lang="en-US" sz="3400" dirty="0"/>
              <a:t>eCTD Tool Interoperability Group (ETIG)</a:t>
            </a:r>
          </a:p>
          <a:p>
            <a:pPr lvl="1">
              <a:lnSpc>
                <a:spcPct val="110000"/>
              </a:lnSpc>
              <a:buFont typeface="Wingdings" panose="05000000000000000000" pitchFamily="2" charset="2"/>
              <a:buChar char="Ø"/>
            </a:pPr>
            <a:r>
              <a:rPr lang="en-US" sz="3000" dirty="0"/>
              <a:t>Open forum following on from ETICS outcomes</a:t>
            </a:r>
          </a:p>
          <a:p>
            <a:pPr lvl="2">
              <a:lnSpc>
                <a:spcPct val="110000"/>
              </a:lnSpc>
              <a:buFont typeface="Wingdings" panose="05000000000000000000" pitchFamily="2" charset="2"/>
              <a:buChar char="Ø"/>
            </a:pPr>
            <a:r>
              <a:rPr lang="en-US" sz="2600" dirty="0"/>
              <a:t>Industry and agencies – now adding vendors and consultants</a:t>
            </a:r>
          </a:p>
          <a:p>
            <a:pPr lvl="2">
              <a:lnSpc>
                <a:spcPct val="110000"/>
              </a:lnSpc>
              <a:buFont typeface="Wingdings" panose="05000000000000000000" pitchFamily="2" charset="2"/>
              <a:buChar char="Ø"/>
            </a:pPr>
            <a:r>
              <a:rPr lang="en-US" sz="2600" dirty="0"/>
              <a:t>Sharing knowledge to reach consensus on interoperability issues</a:t>
            </a:r>
          </a:p>
          <a:p>
            <a:pPr lvl="2">
              <a:lnSpc>
                <a:spcPct val="110000"/>
              </a:lnSpc>
              <a:buFont typeface="Wingdings" panose="05000000000000000000" pitchFamily="2" charset="2"/>
              <a:buChar char="Ø"/>
            </a:pPr>
            <a:r>
              <a:rPr lang="en-US" sz="2600" dirty="0"/>
              <a:t>Produce a best practice guideline and agreed to test scripts for vendor testing</a:t>
            </a:r>
          </a:p>
          <a:p>
            <a:pPr lvl="2">
              <a:lnSpc>
                <a:spcPct val="110000"/>
              </a:lnSpc>
              <a:buFont typeface="Wingdings" panose="05000000000000000000" pitchFamily="2" charset="2"/>
              <a:buChar char="Ø"/>
            </a:pPr>
            <a:r>
              <a:rPr lang="en-US" sz="2600" dirty="0"/>
              <a:t>Produce feedback and input into the eCTD standards as they progress forward</a:t>
            </a:r>
          </a:p>
          <a:p>
            <a:pPr lvl="2">
              <a:lnSpc>
                <a:spcPct val="110000"/>
              </a:lnSpc>
              <a:buFont typeface="Wingdings" panose="05000000000000000000" pitchFamily="2" charset="2"/>
              <a:buChar char="Ø"/>
            </a:pPr>
            <a:r>
              <a:rPr lang="en-US" sz="2600" dirty="0"/>
              <a:t>Led by Lenore Palma</a:t>
            </a:r>
            <a:endParaRPr lang="en-US" sz="2300" dirty="0"/>
          </a:p>
        </p:txBody>
      </p:sp>
    </p:spTree>
    <p:extLst>
      <p:ext uri="{BB962C8B-B14F-4D97-AF65-F5344CB8AC3E}">
        <p14:creationId xmlns:p14="http://schemas.microsoft.com/office/powerpoint/2010/main" val="1325231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92639-F7D6-0418-CB61-054AFF03C1C9}"/>
              </a:ext>
            </a:extLst>
          </p:cNvPr>
          <p:cNvSpPr>
            <a:spLocks noGrp="1"/>
          </p:cNvSpPr>
          <p:nvPr>
            <p:ph type="title"/>
          </p:nvPr>
        </p:nvSpPr>
        <p:spPr/>
        <p:txBody>
          <a:bodyPr/>
          <a:lstStyle/>
          <a:p>
            <a:r>
              <a:rPr lang="en-US" dirty="0"/>
              <a:t>Fast Forward to 2010</a:t>
            </a:r>
          </a:p>
        </p:txBody>
      </p:sp>
      <p:sp>
        <p:nvSpPr>
          <p:cNvPr id="5" name="Content Placeholder 4">
            <a:extLst>
              <a:ext uri="{FF2B5EF4-FFF2-40B4-BE49-F238E27FC236}">
                <a16:creationId xmlns:a16="http://schemas.microsoft.com/office/drawing/2014/main" id="{581847F8-F422-CC99-C600-29BE37D004A7}"/>
              </a:ext>
            </a:extLst>
          </p:cNvPr>
          <p:cNvSpPr>
            <a:spLocks noGrp="1"/>
          </p:cNvSpPr>
          <p:nvPr>
            <p:ph idx="1"/>
          </p:nvPr>
        </p:nvSpPr>
        <p:spPr/>
        <p:txBody>
          <a:bodyPr>
            <a:normAutofit/>
          </a:bodyPr>
          <a:lstStyle/>
          <a:p>
            <a:pPr>
              <a:lnSpc>
                <a:spcPct val="110000"/>
              </a:lnSpc>
              <a:buFont typeface="Wingdings" panose="05000000000000000000" pitchFamily="2" charset="2"/>
              <a:buChar char="Ø"/>
            </a:pPr>
            <a:r>
              <a:rPr lang="en-US" sz="2400" dirty="0"/>
              <a:t>300+ members and 6 Topic Groups!</a:t>
            </a:r>
          </a:p>
          <a:p>
            <a:pPr>
              <a:lnSpc>
                <a:spcPct val="110000"/>
              </a:lnSpc>
              <a:buFont typeface="Wingdings" panose="05000000000000000000" pitchFamily="2" charset="2"/>
              <a:buChar char="Ø"/>
            </a:pPr>
            <a:r>
              <a:rPr lang="en-US" sz="2400" dirty="0"/>
              <a:t>Working on becoming a 501(c)(6) not for profit organization</a:t>
            </a:r>
          </a:p>
          <a:p>
            <a:pPr>
              <a:lnSpc>
                <a:spcPct val="110000"/>
              </a:lnSpc>
              <a:buFont typeface="Wingdings" panose="05000000000000000000" pitchFamily="2" charset="2"/>
              <a:buChar char="Ø"/>
            </a:pPr>
            <a:r>
              <a:rPr lang="en-US" sz="2400" dirty="0"/>
              <a:t>Call for Corporate Sponsorship to help fund growth and sustainability of IRISS</a:t>
            </a:r>
          </a:p>
          <a:p>
            <a:pPr>
              <a:lnSpc>
                <a:spcPct val="110000"/>
              </a:lnSpc>
              <a:buFont typeface="Wingdings" panose="05000000000000000000" pitchFamily="2" charset="2"/>
              <a:buChar char="Ø"/>
            </a:pPr>
            <a:r>
              <a:rPr lang="en-US" sz="2400" dirty="0"/>
              <a:t>Creation of </a:t>
            </a:r>
            <a:r>
              <a:rPr lang="en-US" sz="2400" b="1" dirty="0"/>
              <a:t>IRISS-Forum.org</a:t>
            </a:r>
          </a:p>
          <a:p>
            <a:pPr>
              <a:lnSpc>
                <a:spcPct val="110000"/>
              </a:lnSpc>
              <a:buFont typeface="Wingdings" panose="05000000000000000000" pitchFamily="2" charset="2"/>
              <a:buChar char="Ø"/>
            </a:pPr>
            <a:r>
              <a:rPr lang="en-US" sz="2400" dirty="0"/>
              <a:t>Thank you Founding Sponsors for your support!</a:t>
            </a:r>
          </a:p>
        </p:txBody>
      </p:sp>
      <p:pic>
        <p:nvPicPr>
          <p:cNvPr id="3" name="Picture 2">
            <a:extLst>
              <a:ext uri="{FF2B5EF4-FFF2-40B4-BE49-F238E27FC236}">
                <a16:creationId xmlns:a16="http://schemas.microsoft.com/office/drawing/2014/main" id="{C6AF672D-1999-7442-CD42-1C6B51509504}"/>
              </a:ext>
            </a:extLst>
          </p:cNvPr>
          <p:cNvPicPr>
            <a:picLocks noChangeAspect="1"/>
          </p:cNvPicPr>
          <p:nvPr/>
        </p:nvPicPr>
        <p:blipFill>
          <a:blip r:embed="rId2"/>
          <a:stretch>
            <a:fillRect/>
          </a:stretch>
        </p:blipFill>
        <p:spPr>
          <a:xfrm>
            <a:off x="9101779" y="5691208"/>
            <a:ext cx="1430166" cy="434481"/>
          </a:xfrm>
          <a:prstGeom prst="rect">
            <a:avLst/>
          </a:prstGeom>
        </p:spPr>
      </p:pic>
      <p:pic>
        <p:nvPicPr>
          <p:cNvPr id="7" name="Picture 6">
            <a:extLst>
              <a:ext uri="{FF2B5EF4-FFF2-40B4-BE49-F238E27FC236}">
                <a16:creationId xmlns:a16="http://schemas.microsoft.com/office/drawing/2014/main" id="{7144D83F-FCFE-9F2E-CA5D-7B2D1360F7D2}"/>
              </a:ext>
            </a:extLst>
          </p:cNvPr>
          <p:cNvPicPr>
            <a:picLocks noChangeAspect="1"/>
          </p:cNvPicPr>
          <p:nvPr/>
        </p:nvPicPr>
        <p:blipFill>
          <a:blip r:embed="rId3"/>
          <a:stretch>
            <a:fillRect/>
          </a:stretch>
        </p:blipFill>
        <p:spPr>
          <a:xfrm>
            <a:off x="2607507" y="5575028"/>
            <a:ext cx="809738" cy="666843"/>
          </a:xfrm>
          <a:prstGeom prst="rect">
            <a:avLst/>
          </a:prstGeom>
        </p:spPr>
      </p:pic>
      <p:pic>
        <p:nvPicPr>
          <p:cNvPr id="9" name="Picture 8">
            <a:extLst>
              <a:ext uri="{FF2B5EF4-FFF2-40B4-BE49-F238E27FC236}">
                <a16:creationId xmlns:a16="http://schemas.microsoft.com/office/drawing/2014/main" id="{696C9DF6-F986-42C9-F82D-11BB4D909735}"/>
              </a:ext>
            </a:extLst>
          </p:cNvPr>
          <p:cNvPicPr>
            <a:picLocks noChangeAspect="1"/>
          </p:cNvPicPr>
          <p:nvPr/>
        </p:nvPicPr>
        <p:blipFill>
          <a:blip r:embed="rId4"/>
          <a:stretch>
            <a:fillRect/>
          </a:stretch>
        </p:blipFill>
        <p:spPr>
          <a:xfrm>
            <a:off x="6026604" y="5656002"/>
            <a:ext cx="1219370" cy="504895"/>
          </a:xfrm>
          <a:prstGeom prst="rect">
            <a:avLst/>
          </a:prstGeom>
        </p:spPr>
      </p:pic>
      <p:pic>
        <p:nvPicPr>
          <p:cNvPr id="11" name="Picture 10">
            <a:extLst>
              <a:ext uri="{FF2B5EF4-FFF2-40B4-BE49-F238E27FC236}">
                <a16:creationId xmlns:a16="http://schemas.microsoft.com/office/drawing/2014/main" id="{CD659EED-77EB-699B-91A5-E316BB7C55C6}"/>
              </a:ext>
            </a:extLst>
          </p:cNvPr>
          <p:cNvPicPr>
            <a:picLocks noChangeAspect="1"/>
          </p:cNvPicPr>
          <p:nvPr/>
        </p:nvPicPr>
        <p:blipFill>
          <a:blip r:embed="rId5"/>
          <a:stretch>
            <a:fillRect/>
          </a:stretch>
        </p:blipFill>
        <p:spPr>
          <a:xfrm>
            <a:off x="1311926" y="4909931"/>
            <a:ext cx="1295581" cy="581106"/>
          </a:xfrm>
          <a:prstGeom prst="rect">
            <a:avLst/>
          </a:prstGeom>
        </p:spPr>
      </p:pic>
      <p:pic>
        <p:nvPicPr>
          <p:cNvPr id="13" name="Picture 12">
            <a:extLst>
              <a:ext uri="{FF2B5EF4-FFF2-40B4-BE49-F238E27FC236}">
                <a16:creationId xmlns:a16="http://schemas.microsoft.com/office/drawing/2014/main" id="{5689BD39-348E-491E-F40A-19DDE9BB5575}"/>
              </a:ext>
            </a:extLst>
          </p:cNvPr>
          <p:cNvPicPr>
            <a:picLocks noChangeAspect="1"/>
          </p:cNvPicPr>
          <p:nvPr/>
        </p:nvPicPr>
        <p:blipFill>
          <a:blip r:embed="rId6"/>
          <a:stretch>
            <a:fillRect/>
          </a:stretch>
        </p:blipFill>
        <p:spPr>
          <a:xfrm>
            <a:off x="3513499" y="4964707"/>
            <a:ext cx="2601674" cy="471554"/>
          </a:xfrm>
          <a:prstGeom prst="rect">
            <a:avLst/>
          </a:prstGeom>
        </p:spPr>
      </p:pic>
      <p:pic>
        <p:nvPicPr>
          <p:cNvPr id="15" name="Picture 14">
            <a:extLst>
              <a:ext uri="{FF2B5EF4-FFF2-40B4-BE49-F238E27FC236}">
                <a16:creationId xmlns:a16="http://schemas.microsoft.com/office/drawing/2014/main" id="{EDB764B5-B82E-4F76-8B1F-33D519F1458F}"/>
              </a:ext>
            </a:extLst>
          </p:cNvPr>
          <p:cNvPicPr>
            <a:picLocks noChangeAspect="1"/>
          </p:cNvPicPr>
          <p:nvPr/>
        </p:nvPicPr>
        <p:blipFill>
          <a:blip r:embed="rId7"/>
          <a:stretch>
            <a:fillRect/>
          </a:stretch>
        </p:blipFill>
        <p:spPr>
          <a:xfrm>
            <a:off x="7245974" y="4843943"/>
            <a:ext cx="1780408" cy="581105"/>
          </a:xfrm>
          <a:prstGeom prst="rect">
            <a:avLst/>
          </a:prstGeom>
        </p:spPr>
      </p:pic>
    </p:spTree>
    <p:extLst>
      <p:ext uri="{BB962C8B-B14F-4D97-AF65-F5344CB8AC3E}">
        <p14:creationId xmlns:p14="http://schemas.microsoft.com/office/powerpoint/2010/main" val="1498303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92639-F7D6-0418-CB61-054AFF03C1C9}"/>
              </a:ext>
            </a:extLst>
          </p:cNvPr>
          <p:cNvSpPr>
            <a:spLocks noGrp="1"/>
          </p:cNvSpPr>
          <p:nvPr>
            <p:ph type="title"/>
          </p:nvPr>
        </p:nvSpPr>
        <p:spPr/>
        <p:txBody>
          <a:bodyPr/>
          <a:lstStyle/>
          <a:p>
            <a:r>
              <a:rPr lang="en-US" dirty="0"/>
              <a:t>Initial Board of Directors</a:t>
            </a:r>
          </a:p>
        </p:txBody>
      </p:sp>
      <p:sp>
        <p:nvSpPr>
          <p:cNvPr id="5" name="Content Placeholder 4">
            <a:extLst>
              <a:ext uri="{FF2B5EF4-FFF2-40B4-BE49-F238E27FC236}">
                <a16:creationId xmlns:a16="http://schemas.microsoft.com/office/drawing/2014/main" id="{581847F8-F422-CC99-C600-29BE37D004A7}"/>
              </a:ext>
            </a:extLst>
          </p:cNvPr>
          <p:cNvSpPr>
            <a:spLocks noGrp="1"/>
          </p:cNvSpPr>
          <p:nvPr>
            <p:ph idx="1"/>
          </p:nvPr>
        </p:nvSpPr>
        <p:spPr/>
        <p:txBody>
          <a:bodyPr>
            <a:normAutofit fontScale="92500" lnSpcReduction="10000"/>
          </a:bodyPr>
          <a:lstStyle/>
          <a:p>
            <a:pPr>
              <a:lnSpc>
                <a:spcPct val="110000"/>
              </a:lnSpc>
              <a:buFont typeface="Wingdings" panose="05000000000000000000" pitchFamily="2" charset="2"/>
              <a:buChar char="Ø"/>
            </a:pPr>
            <a:r>
              <a:rPr lang="en-US" sz="3400" dirty="0"/>
              <a:t>The first </a:t>
            </a:r>
            <a:r>
              <a:rPr lang="en-US" sz="3400" dirty="0" err="1"/>
              <a:t>BoD</a:t>
            </a:r>
            <a:r>
              <a:rPr lang="en-US" sz="3400" dirty="0"/>
              <a:t> is established</a:t>
            </a:r>
          </a:p>
          <a:p>
            <a:pPr lvl="1">
              <a:lnSpc>
                <a:spcPct val="110000"/>
              </a:lnSpc>
              <a:buFont typeface="Wingdings" panose="05000000000000000000" pitchFamily="2" charset="2"/>
              <a:buChar char="Ø"/>
            </a:pPr>
            <a:r>
              <a:rPr lang="en-US" sz="3000" dirty="0"/>
              <a:t>Donna Whiting (Chair)</a:t>
            </a:r>
          </a:p>
          <a:p>
            <a:pPr lvl="1">
              <a:lnSpc>
                <a:spcPct val="110000"/>
              </a:lnSpc>
              <a:buFont typeface="Wingdings" panose="05000000000000000000" pitchFamily="2" charset="2"/>
              <a:buChar char="Ø"/>
            </a:pPr>
            <a:r>
              <a:rPr lang="en-US" sz="3000" dirty="0"/>
              <a:t>Joe </a:t>
            </a:r>
            <a:r>
              <a:rPr lang="en-US" sz="3000" dirty="0" err="1"/>
              <a:t>Cipollina</a:t>
            </a:r>
            <a:endParaRPr lang="en-US" sz="3000" dirty="0"/>
          </a:p>
          <a:p>
            <a:pPr lvl="1">
              <a:lnSpc>
                <a:spcPct val="110000"/>
              </a:lnSpc>
              <a:buFont typeface="Wingdings" panose="05000000000000000000" pitchFamily="2" charset="2"/>
              <a:buChar char="Ø"/>
            </a:pPr>
            <a:r>
              <a:rPr lang="en-US" sz="3000" dirty="0"/>
              <a:t>Harv Martens</a:t>
            </a:r>
          </a:p>
          <a:p>
            <a:pPr lvl="1">
              <a:lnSpc>
                <a:spcPct val="110000"/>
              </a:lnSpc>
              <a:buFont typeface="Wingdings" panose="05000000000000000000" pitchFamily="2" charset="2"/>
              <a:buChar char="Ø"/>
            </a:pPr>
            <a:r>
              <a:rPr lang="en-US" sz="3000" dirty="0"/>
              <a:t>Cindy </a:t>
            </a:r>
            <a:r>
              <a:rPr lang="en-US" sz="3000" dirty="0" err="1"/>
              <a:t>Piccirillo</a:t>
            </a:r>
            <a:endParaRPr lang="en-US" sz="3000" dirty="0"/>
          </a:p>
          <a:p>
            <a:pPr lvl="1">
              <a:lnSpc>
                <a:spcPct val="110000"/>
              </a:lnSpc>
              <a:buFont typeface="Wingdings" panose="05000000000000000000" pitchFamily="2" charset="2"/>
              <a:buChar char="Ø"/>
            </a:pPr>
            <a:r>
              <a:rPr lang="en-US" sz="3000" dirty="0"/>
              <a:t>Rick Riegel</a:t>
            </a:r>
          </a:p>
          <a:p>
            <a:pPr>
              <a:lnSpc>
                <a:spcPct val="110000"/>
              </a:lnSpc>
              <a:buFont typeface="Wingdings" panose="05000000000000000000" pitchFamily="2" charset="2"/>
              <a:buChar char="Ø"/>
            </a:pPr>
            <a:r>
              <a:rPr lang="en-US" sz="3400" dirty="0"/>
              <a:t>Deanna </a:t>
            </a:r>
            <a:r>
              <a:rPr lang="en-US" sz="3400" dirty="0" err="1"/>
              <a:t>Murden</a:t>
            </a:r>
            <a:r>
              <a:rPr lang="en-US" sz="3400" dirty="0"/>
              <a:t> was officially elected as CEO/President and Executive Committee lead</a:t>
            </a:r>
            <a:endParaRPr lang="en-US" sz="3100" dirty="0"/>
          </a:p>
        </p:txBody>
      </p:sp>
    </p:spTree>
    <p:extLst>
      <p:ext uri="{BB962C8B-B14F-4D97-AF65-F5344CB8AC3E}">
        <p14:creationId xmlns:p14="http://schemas.microsoft.com/office/powerpoint/2010/main" val="3907142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92639-F7D6-0418-CB61-054AFF03C1C9}"/>
              </a:ext>
            </a:extLst>
          </p:cNvPr>
          <p:cNvSpPr>
            <a:spLocks noGrp="1"/>
          </p:cNvSpPr>
          <p:nvPr>
            <p:ph type="title"/>
          </p:nvPr>
        </p:nvSpPr>
        <p:spPr/>
        <p:txBody>
          <a:bodyPr/>
          <a:lstStyle/>
          <a:p>
            <a:r>
              <a:rPr lang="en-US" dirty="0"/>
              <a:t>Growing the Organization</a:t>
            </a:r>
          </a:p>
        </p:txBody>
      </p:sp>
      <p:sp>
        <p:nvSpPr>
          <p:cNvPr id="5" name="Content Placeholder 4">
            <a:extLst>
              <a:ext uri="{FF2B5EF4-FFF2-40B4-BE49-F238E27FC236}">
                <a16:creationId xmlns:a16="http://schemas.microsoft.com/office/drawing/2014/main" id="{581847F8-F422-CC99-C600-29BE37D004A7}"/>
              </a:ext>
            </a:extLst>
          </p:cNvPr>
          <p:cNvSpPr>
            <a:spLocks noGrp="1"/>
          </p:cNvSpPr>
          <p:nvPr>
            <p:ph idx="1"/>
          </p:nvPr>
        </p:nvSpPr>
        <p:spPr/>
        <p:txBody>
          <a:bodyPr>
            <a:normAutofit fontScale="70000" lnSpcReduction="20000"/>
          </a:bodyPr>
          <a:lstStyle/>
          <a:p>
            <a:pPr>
              <a:lnSpc>
                <a:spcPct val="110000"/>
              </a:lnSpc>
              <a:buFont typeface="Wingdings" panose="05000000000000000000" pitchFamily="2" charset="2"/>
              <a:buChar char="Ø"/>
            </a:pPr>
            <a:r>
              <a:rPr lang="en-US" sz="3400" dirty="0"/>
              <a:t>Steering Committee (SC) was officially established in 2011</a:t>
            </a:r>
          </a:p>
          <a:p>
            <a:pPr lvl="1">
              <a:lnSpc>
                <a:spcPct val="110000"/>
              </a:lnSpc>
              <a:buFont typeface="Wingdings" panose="05000000000000000000" pitchFamily="2" charset="2"/>
              <a:buChar char="Ø"/>
            </a:pPr>
            <a:r>
              <a:rPr lang="en-US" sz="3000" dirty="0"/>
              <a:t>Serves as the operational arm of IRISS</a:t>
            </a:r>
          </a:p>
          <a:p>
            <a:pPr lvl="2">
              <a:lnSpc>
                <a:spcPct val="110000"/>
              </a:lnSpc>
              <a:buFont typeface="Wingdings" panose="05000000000000000000" pitchFamily="2" charset="2"/>
              <a:buChar char="Ø"/>
            </a:pPr>
            <a:r>
              <a:rPr lang="en-US" sz="2600" dirty="0"/>
              <a:t>Everything from member retention, new programs, strategy execution to efficiency improvements and more</a:t>
            </a:r>
          </a:p>
          <a:p>
            <a:pPr lvl="1">
              <a:lnSpc>
                <a:spcPct val="110000"/>
              </a:lnSpc>
              <a:buFont typeface="Wingdings" panose="05000000000000000000" pitchFamily="2" charset="2"/>
              <a:buChar char="Ø"/>
            </a:pPr>
            <a:r>
              <a:rPr lang="en-US" sz="3000" dirty="0"/>
              <a:t>Includes an SC Chair, Topic Group leads, Special Project leads, Webinar leads, and the System leads</a:t>
            </a:r>
          </a:p>
          <a:p>
            <a:pPr>
              <a:lnSpc>
                <a:spcPct val="110000"/>
              </a:lnSpc>
              <a:buFont typeface="Wingdings" panose="05000000000000000000" pitchFamily="2" charset="2"/>
              <a:buChar char="Ø"/>
            </a:pPr>
            <a:r>
              <a:rPr lang="en-US" sz="3400" dirty="0"/>
              <a:t>Our village has seen over 25 leaders over the past 10+ years (</a:t>
            </a:r>
            <a:r>
              <a:rPr lang="en-US" sz="3400" dirty="0" err="1"/>
              <a:t>BoD</a:t>
            </a:r>
            <a:r>
              <a:rPr lang="en-US" sz="3400" dirty="0"/>
              <a:t>, EC, and SC)</a:t>
            </a:r>
          </a:p>
          <a:p>
            <a:pPr lvl="1">
              <a:lnSpc>
                <a:spcPct val="110000"/>
              </a:lnSpc>
              <a:buFont typeface="Wingdings" panose="05000000000000000000" pitchFamily="2" charset="2"/>
              <a:buChar char="Ø"/>
            </a:pPr>
            <a:r>
              <a:rPr lang="en-US" sz="3000" dirty="0"/>
              <a:t>With some that have been with us from the beginning …Harv, </a:t>
            </a:r>
            <a:r>
              <a:rPr lang="en-US" sz="3200" dirty="0"/>
              <a:t>Lenore, and Gina Ross!</a:t>
            </a:r>
            <a:endParaRPr lang="en-US" sz="3000" dirty="0"/>
          </a:p>
          <a:p>
            <a:pPr>
              <a:lnSpc>
                <a:spcPct val="110000"/>
              </a:lnSpc>
              <a:buFont typeface="Wingdings" panose="05000000000000000000" pitchFamily="2" charset="2"/>
              <a:buChar char="Ø"/>
            </a:pPr>
            <a:endParaRPr lang="en-US" sz="3400" dirty="0"/>
          </a:p>
          <a:p>
            <a:pPr marL="0" indent="0" algn="ctr">
              <a:lnSpc>
                <a:spcPct val="110000"/>
              </a:lnSpc>
              <a:buNone/>
            </a:pPr>
            <a:r>
              <a:rPr lang="en-US" sz="4300" b="1" dirty="0"/>
              <a:t>We are all volunteers committed to maintaining IRISS’s success!</a:t>
            </a:r>
          </a:p>
        </p:txBody>
      </p:sp>
    </p:spTree>
    <p:extLst>
      <p:ext uri="{BB962C8B-B14F-4D97-AF65-F5344CB8AC3E}">
        <p14:creationId xmlns:p14="http://schemas.microsoft.com/office/powerpoint/2010/main" val="1586424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92639-F7D6-0418-CB61-054AFF03C1C9}"/>
              </a:ext>
            </a:extLst>
          </p:cNvPr>
          <p:cNvSpPr>
            <a:spLocks noGrp="1"/>
          </p:cNvSpPr>
          <p:nvPr>
            <p:ph type="title"/>
          </p:nvPr>
        </p:nvSpPr>
        <p:spPr/>
        <p:txBody>
          <a:bodyPr>
            <a:normAutofit/>
          </a:bodyPr>
          <a:lstStyle/>
          <a:p>
            <a:r>
              <a:rPr lang="en-US" dirty="0"/>
              <a:t>It’s 2019 and our Village is Growing</a:t>
            </a:r>
          </a:p>
        </p:txBody>
      </p:sp>
      <p:sp>
        <p:nvSpPr>
          <p:cNvPr id="5" name="Content Placeholder 4">
            <a:extLst>
              <a:ext uri="{FF2B5EF4-FFF2-40B4-BE49-F238E27FC236}">
                <a16:creationId xmlns:a16="http://schemas.microsoft.com/office/drawing/2014/main" id="{581847F8-F422-CC99-C600-29BE37D004A7}"/>
              </a:ext>
            </a:extLst>
          </p:cNvPr>
          <p:cNvSpPr>
            <a:spLocks noGrp="1"/>
          </p:cNvSpPr>
          <p:nvPr>
            <p:ph idx="1"/>
          </p:nvPr>
        </p:nvSpPr>
        <p:spPr/>
        <p:txBody>
          <a:bodyPr>
            <a:normAutofit fontScale="77500" lnSpcReduction="20000"/>
          </a:bodyPr>
          <a:lstStyle/>
          <a:p>
            <a:pPr>
              <a:lnSpc>
                <a:spcPct val="110000"/>
              </a:lnSpc>
              <a:buFont typeface="Wingdings" panose="05000000000000000000" pitchFamily="2" charset="2"/>
              <a:buChar char="Ø"/>
            </a:pPr>
            <a:r>
              <a:rPr lang="en-US" sz="3400" dirty="0"/>
              <a:t>650+ members and growing</a:t>
            </a:r>
          </a:p>
          <a:p>
            <a:pPr>
              <a:lnSpc>
                <a:spcPct val="110000"/>
              </a:lnSpc>
              <a:buFont typeface="Wingdings" panose="05000000000000000000" pitchFamily="2" charset="2"/>
              <a:buChar char="Ø"/>
            </a:pPr>
            <a:r>
              <a:rPr lang="en-US" sz="3400" dirty="0"/>
              <a:t>Looking to expand membership with our Corporate Membership and Sponsorship offerings</a:t>
            </a:r>
          </a:p>
          <a:p>
            <a:pPr>
              <a:lnSpc>
                <a:spcPct val="110000"/>
              </a:lnSpc>
              <a:buFont typeface="Wingdings" panose="05000000000000000000" pitchFamily="2" charset="2"/>
              <a:buChar char="Ø"/>
            </a:pPr>
            <a:r>
              <a:rPr lang="en-US" sz="3400" dirty="0"/>
              <a:t>In discussion about additional Topic Groups</a:t>
            </a:r>
          </a:p>
          <a:p>
            <a:pPr>
              <a:lnSpc>
                <a:spcPct val="110000"/>
              </a:lnSpc>
              <a:buFont typeface="Wingdings" panose="05000000000000000000" pitchFamily="2" charset="2"/>
              <a:buChar char="Ø"/>
            </a:pPr>
            <a:r>
              <a:rPr lang="en-US" sz="3400" dirty="0"/>
              <a:t>Communications Team soon to begin recruiting for volunteers</a:t>
            </a:r>
          </a:p>
          <a:p>
            <a:pPr>
              <a:lnSpc>
                <a:spcPct val="110000"/>
              </a:lnSpc>
              <a:buFont typeface="Wingdings" panose="05000000000000000000" pitchFamily="2" charset="2"/>
              <a:buChar char="Ø"/>
            </a:pPr>
            <a:r>
              <a:rPr lang="en-US" sz="3400" dirty="0"/>
              <a:t>Webinars are scheduled most months with relevant and timely topics</a:t>
            </a:r>
          </a:p>
          <a:p>
            <a:pPr>
              <a:lnSpc>
                <a:spcPct val="110000"/>
              </a:lnSpc>
              <a:buFont typeface="Wingdings" panose="05000000000000000000" pitchFamily="2" charset="2"/>
              <a:buChar char="Ø"/>
            </a:pPr>
            <a:r>
              <a:rPr lang="en-US" sz="3400" dirty="0"/>
              <a:t>Webinars topics are usually of interest to many IRISS members (not Topic Group specific)</a:t>
            </a:r>
          </a:p>
          <a:p>
            <a:pPr>
              <a:lnSpc>
                <a:spcPct val="110000"/>
              </a:lnSpc>
              <a:buFont typeface="Wingdings" panose="05000000000000000000" pitchFamily="2" charset="2"/>
              <a:buChar char="Ø"/>
            </a:pPr>
            <a:r>
              <a:rPr lang="en-US" sz="3400" dirty="0"/>
              <a:t>Website enhancement planning is under way</a:t>
            </a:r>
            <a:endParaRPr lang="en-US" sz="3000" dirty="0"/>
          </a:p>
        </p:txBody>
      </p:sp>
    </p:spTree>
    <p:extLst>
      <p:ext uri="{BB962C8B-B14F-4D97-AF65-F5344CB8AC3E}">
        <p14:creationId xmlns:p14="http://schemas.microsoft.com/office/powerpoint/2010/main" val="2572914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FA204E-3F57-05C2-9DB3-9EED6E01D0EC}"/>
              </a:ext>
            </a:extLst>
          </p:cNvPr>
          <p:cNvSpPr>
            <a:spLocks noGrp="1"/>
          </p:cNvSpPr>
          <p:nvPr>
            <p:ph type="title"/>
          </p:nvPr>
        </p:nvSpPr>
        <p:spPr/>
        <p:txBody>
          <a:bodyPr>
            <a:noAutofit/>
          </a:bodyPr>
          <a:lstStyle/>
          <a:p>
            <a:r>
              <a:rPr lang="en-US" dirty="0"/>
              <a:t>High Level Governance Structure</a:t>
            </a:r>
          </a:p>
        </p:txBody>
      </p:sp>
      <p:pic>
        <p:nvPicPr>
          <p:cNvPr id="7" name="Picture 6">
            <a:extLst>
              <a:ext uri="{FF2B5EF4-FFF2-40B4-BE49-F238E27FC236}">
                <a16:creationId xmlns:a16="http://schemas.microsoft.com/office/drawing/2014/main" id="{73E20BB9-5F09-2F39-EDEE-0670A13DBC28}"/>
              </a:ext>
            </a:extLst>
          </p:cNvPr>
          <p:cNvPicPr>
            <a:picLocks noChangeAspect="1"/>
          </p:cNvPicPr>
          <p:nvPr/>
        </p:nvPicPr>
        <p:blipFill>
          <a:blip r:embed="rId2"/>
          <a:stretch>
            <a:fillRect/>
          </a:stretch>
        </p:blipFill>
        <p:spPr>
          <a:xfrm>
            <a:off x="1856283" y="1555774"/>
            <a:ext cx="8479434" cy="4986428"/>
          </a:xfrm>
          <a:prstGeom prst="rect">
            <a:avLst/>
          </a:prstGeom>
        </p:spPr>
      </p:pic>
    </p:spTree>
    <p:extLst>
      <p:ext uri="{BB962C8B-B14F-4D97-AF65-F5344CB8AC3E}">
        <p14:creationId xmlns:p14="http://schemas.microsoft.com/office/powerpoint/2010/main" val="39908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92639-F7D6-0418-CB61-054AFF03C1C9}"/>
              </a:ext>
            </a:extLst>
          </p:cNvPr>
          <p:cNvSpPr>
            <a:spLocks noGrp="1"/>
          </p:cNvSpPr>
          <p:nvPr>
            <p:ph type="title"/>
          </p:nvPr>
        </p:nvSpPr>
        <p:spPr/>
        <p:txBody>
          <a:bodyPr/>
          <a:lstStyle/>
          <a:p>
            <a:r>
              <a:rPr lang="en-US" dirty="0"/>
              <a:t>Our Topic Groups in 2019</a:t>
            </a:r>
          </a:p>
        </p:txBody>
      </p:sp>
      <p:sp>
        <p:nvSpPr>
          <p:cNvPr id="5" name="Content Placeholder 4">
            <a:extLst>
              <a:ext uri="{FF2B5EF4-FFF2-40B4-BE49-F238E27FC236}">
                <a16:creationId xmlns:a16="http://schemas.microsoft.com/office/drawing/2014/main" id="{581847F8-F422-CC99-C600-29BE37D004A7}"/>
              </a:ext>
            </a:extLst>
          </p:cNvPr>
          <p:cNvSpPr>
            <a:spLocks noGrp="1"/>
          </p:cNvSpPr>
          <p:nvPr>
            <p:ph idx="1"/>
          </p:nvPr>
        </p:nvSpPr>
        <p:spPr/>
        <p:txBody>
          <a:bodyPr>
            <a:normAutofit fontScale="92500" lnSpcReduction="10000"/>
          </a:bodyPr>
          <a:lstStyle/>
          <a:p>
            <a:pPr>
              <a:lnSpc>
                <a:spcPct val="110000"/>
              </a:lnSpc>
              <a:buFont typeface="Wingdings" panose="05000000000000000000" pitchFamily="2" charset="2"/>
              <a:buChar char="Ø"/>
            </a:pPr>
            <a:r>
              <a:rPr lang="en-US" sz="3400" dirty="0"/>
              <a:t>Current Topic Groups: </a:t>
            </a:r>
            <a:r>
              <a:rPr lang="en-US" sz="3400" b="1" dirty="0"/>
              <a:t>AdPromo</a:t>
            </a:r>
            <a:r>
              <a:rPr lang="en-US" sz="3400" dirty="0"/>
              <a:t>, </a:t>
            </a:r>
            <a:r>
              <a:rPr lang="en-US" sz="3400" b="1" dirty="0"/>
              <a:t>CMC</a:t>
            </a:r>
            <a:r>
              <a:rPr lang="en-US" sz="3400" dirty="0"/>
              <a:t>, </a:t>
            </a:r>
            <a:r>
              <a:rPr lang="en-US" sz="3400" b="1" dirty="0"/>
              <a:t>Med Device</a:t>
            </a:r>
            <a:r>
              <a:rPr lang="en-US" sz="3400" dirty="0"/>
              <a:t>, </a:t>
            </a:r>
            <a:r>
              <a:rPr lang="en-US" sz="3400" b="1" dirty="0"/>
              <a:t>Global Submissions Operations</a:t>
            </a:r>
            <a:r>
              <a:rPr lang="en-US" sz="3400" dirty="0"/>
              <a:t>, </a:t>
            </a:r>
            <a:r>
              <a:rPr lang="en-US" sz="3400" b="1" dirty="0"/>
              <a:t>IDMP</a:t>
            </a:r>
          </a:p>
          <a:p>
            <a:pPr lvl="1">
              <a:lnSpc>
                <a:spcPct val="110000"/>
              </a:lnSpc>
              <a:buFont typeface="Wingdings" panose="05000000000000000000" pitchFamily="2" charset="2"/>
              <a:buChar char="Ø"/>
            </a:pPr>
            <a:r>
              <a:rPr lang="en-US" sz="3000" dirty="0"/>
              <a:t>Topic Groups meet 1x per month</a:t>
            </a:r>
          </a:p>
          <a:p>
            <a:pPr>
              <a:lnSpc>
                <a:spcPct val="110000"/>
              </a:lnSpc>
              <a:buFont typeface="Wingdings" panose="05000000000000000000" pitchFamily="2" charset="2"/>
              <a:buChar char="Ø"/>
            </a:pPr>
            <a:r>
              <a:rPr lang="en-US" sz="3400" dirty="0"/>
              <a:t>Topic Group Meetings have agendas, but</a:t>
            </a:r>
          </a:p>
          <a:p>
            <a:pPr lvl="1">
              <a:lnSpc>
                <a:spcPct val="110000"/>
              </a:lnSpc>
              <a:buFont typeface="Wingdings" panose="05000000000000000000" pitchFamily="2" charset="2"/>
              <a:buChar char="Ø"/>
            </a:pPr>
            <a:r>
              <a:rPr lang="en-US" sz="3000" dirty="0"/>
              <a:t>Agendas are driven by the members</a:t>
            </a:r>
          </a:p>
          <a:p>
            <a:pPr lvl="1">
              <a:lnSpc>
                <a:spcPct val="110000"/>
              </a:lnSpc>
              <a:buFont typeface="Wingdings" panose="05000000000000000000" pitchFamily="2" charset="2"/>
              <a:buChar char="Ø"/>
            </a:pPr>
            <a:r>
              <a:rPr lang="en-US" sz="3000" dirty="0"/>
              <a:t>Discussions and updates are typically delivered by members and/or experts (ex: EMA, FDA, Industry experts, etc.)</a:t>
            </a:r>
          </a:p>
          <a:p>
            <a:pPr lvl="1">
              <a:lnSpc>
                <a:spcPct val="110000"/>
              </a:lnSpc>
              <a:buFont typeface="Wingdings" panose="05000000000000000000" pitchFamily="2" charset="2"/>
              <a:buChar char="Ø"/>
            </a:pPr>
            <a:r>
              <a:rPr lang="en-US" sz="3000" dirty="0"/>
              <a:t>Meetings are interactive and open</a:t>
            </a:r>
          </a:p>
        </p:txBody>
      </p:sp>
    </p:spTree>
    <p:extLst>
      <p:ext uri="{BB962C8B-B14F-4D97-AF65-F5344CB8AC3E}">
        <p14:creationId xmlns:p14="http://schemas.microsoft.com/office/powerpoint/2010/main" val="3020963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92639-F7D6-0418-CB61-054AFF03C1C9}"/>
              </a:ext>
            </a:extLst>
          </p:cNvPr>
          <p:cNvSpPr>
            <a:spLocks noGrp="1"/>
          </p:cNvSpPr>
          <p:nvPr>
            <p:ph type="title"/>
          </p:nvPr>
        </p:nvSpPr>
        <p:spPr/>
        <p:txBody>
          <a:bodyPr>
            <a:normAutofit/>
          </a:bodyPr>
          <a:lstStyle/>
          <a:p>
            <a:r>
              <a:rPr lang="en-US" dirty="0"/>
              <a:t>IRISS Leadership Team in 2019</a:t>
            </a:r>
          </a:p>
        </p:txBody>
      </p:sp>
      <p:sp>
        <p:nvSpPr>
          <p:cNvPr id="5" name="Content Placeholder 4">
            <a:extLst>
              <a:ext uri="{FF2B5EF4-FFF2-40B4-BE49-F238E27FC236}">
                <a16:creationId xmlns:a16="http://schemas.microsoft.com/office/drawing/2014/main" id="{581847F8-F422-CC99-C600-29BE37D004A7}"/>
              </a:ext>
            </a:extLst>
          </p:cNvPr>
          <p:cNvSpPr>
            <a:spLocks noGrp="1"/>
          </p:cNvSpPr>
          <p:nvPr>
            <p:ph idx="1"/>
          </p:nvPr>
        </p:nvSpPr>
        <p:spPr>
          <a:xfrm>
            <a:off x="838200" y="1884783"/>
            <a:ext cx="10515600" cy="4292179"/>
          </a:xfrm>
        </p:spPr>
        <p:txBody>
          <a:bodyPr>
            <a:normAutofit lnSpcReduction="10000"/>
          </a:bodyPr>
          <a:lstStyle/>
          <a:p>
            <a:pPr marL="0" indent="0">
              <a:buNone/>
            </a:pPr>
            <a:r>
              <a:rPr lang="en-US" sz="2400" b="1" i="0" u="sng" strike="noStrike" baseline="0" dirty="0"/>
              <a:t>Executive Committee</a:t>
            </a:r>
            <a:r>
              <a:rPr lang="en-US" sz="2400" b="0" i="0" u="none" strike="noStrike" baseline="0" dirty="0"/>
              <a:t>:			</a:t>
            </a:r>
            <a:r>
              <a:rPr lang="en-US" sz="2400" b="1" i="0" u="sng" strike="noStrike" baseline="0" dirty="0"/>
              <a:t>Steering Committee</a:t>
            </a:r>
            <a:r>
              <a:rPr lang="en-US" sz="2400" b="0" i="0" u="none" strike="noStrike" baseline="0" dirty="0"/>
              <a:t>:</a:t>
            </a:r>
          </a:p>
          <a:p>
            <a:pPr marL="0" indent="0">
              <a:buNone/>
            </a:pPr>
            <a:r>
              <a:rPr lang="en-US" sz="2400" b="0" i="0" u="none" strike="noStrike" baseline="0" dirty="0"/>
              <a:t>   Sue Metz (Pres./CEO)			  Kelly Hnat (Chair)</a:t>
            </a:r>
          </a:p>
          <a:p>
            <a:pPr marL="0" indent="0">
              <a:buNone/>
            </a:pPr>
            <a:r>
              <a:rPr lang="en-US" sz="2400" b="0" i="0" u="none" strike="noStrike" baseline="0" dirty="0"/>
              <a:t>   Kelly Hnat (VP)				  Doug Kent (AdPromo)</a:t>
            </a:r>
          </a:p>
          <a:p>
            <a:pPr marL="0" indent="0">
              <a:buNone/>
            </a:pPr>
            <a:r>
              <a:rPr lang="en-US" sz="2400" b="0" i="0" u="none" strike="noStrike" baseline="0" dirty="0"/>
              <a:t>   Gina Ross (Treasurer)			  Marie Parrish (CMC)</a:t>
            </a:r>
          </a:p>
          <a:p>
            <a:pPr marL="0" indent="0">
              <a:buNone/>
            </a:pPr>
            <a:r>
              <a:rPr lang="en-US" sz="2400" b="1" i="0" u="sng" strike="noStrike" baseline="0" dirty="0"/>
              <a:t>Board of Directors</a:t>
            </a:r>
            <a:r>
              <a:rPr lang="en-US" sz="2400" b="0" i="0" u="none" strike="noStrike" baseline="0" dirty="0"/>
              <a:t>:				  Karin Sailor (EMDS)</a:t>
            </a:r>
          </a:p>
          <a:p>
            <a:pPr marL="0" indent="0" algn="l">
              <a:buNone/>
            </a:pPr>
            <a:r>
              <a:rPr lang="en-US" sz="2400" b="0" i="0" u="none" strike="noStrike" baseline="0" dirty="0"/>
              <a:t>   Hans van Bruggen (Acting Chair)		  David Ross (GSO)</a:t>
            </a:r>
          </a:p>
          <a:p>
            <a:pPr marL="0" indent="0" algn="l">
              <a:buNone/>
            </a:pPr>
            <a:r>
              <a:rPr lang="en-US" sz="2400" b="0" i="0" u="none" strike="noStrike" baseline="0" dirty="0"/>
              <a:t>   David Berglund				  Frits Stulp (IDMP)</a:t>
            </a:r>
          </a:p>
          <a:p>
            <a:pPr marL="0" indent="0" algn="l">
              <a:buNone/>
            </a:pPr>
            <a:r>
              <a:rPr lang="en-US" sz="2400" b="0" i="0" u="none" strike="noStrike" baseline="0" dirty="0"/>
              <a:t>   Jake Doran					  Harv Martens (Special Project)</a:t>
            </a:r>
          </a:p>
          <a:p>
            <a:pPr marL="0" indent="0" algn="l">
              <a:buNone/>
            </a:pPr>
            <a:r>
              <a:rPr lang="en-US" sz="2400" b="0" i="0" u="none" strike="noStrike" baseline="0" dirty="0"/>
              <a:t>   Jim </a:t>
            </a:r>
            <a:r>
              <a:rPr lang="en-US" sz="2400" b="0" i="0" u="none" strike="noStrike" baseline="0" dirty="0" err="1"/>
              <a:t>Hanly</a:t>
            </a:r>
            <a:r>
              <a:rPr lang="en-US" sz="2400" b="0" i="0" u="none" strike="noStrike" baseline="0" dirty="0"/>
              <a:t>				  	  Lenore Palma (Website)</a:t>
            </a:r>
          </a:p>
          <a:p>
            <a:pPr marL="0" indent="0" algn="l">
              <a:buNone/>
            </a:pPr>
            <a:r>
              <a:rPr lang="en-US" sz="2400" b="0" i="0" u="none" strike="noStrike" baseline="0" dirty="0"/>
              <a:t>   Karen Towns				  	  Kelly Hnat (Communications)</a:t>
            </a:r>
          </a:p>
        </p:txBody>
      </p:sp>
    </p:spTree>
    <p:extLst>
      <p:ext uri="{BB962C8B-B14F-4D97-AF65-F5344CB8AC3E}">
        <p14:creationId xmlns:p14="http://schemas.microsoft.com/office/powerpoint/2010/main" val="3310466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17EF4-59C0-CFF2-FE83-B8A46DC38813}"/>
              </a:ext>
            </a:extLst>
          </p:cNvPr>
          <p:cNvSpPr>
            <a:spLocks noGrp="1"/>
          </p:cNvSpPr>
          <p:nvPr>
            <p:ph type="title"/>
          </p:nvPr>
        </p:nvSpPr>
        <p:spPr/>
        <p:txBody>
          <a:bodyPr>
            <a:normAutofit/>
          </a:bodyPr>
          <a:lstStyle/>
          <a:p>
            <a:r>
              <a:rPr lang="en-US" dirty="0"/>
              <a:t>Another 5 years pass and we’re in 2024!</a:t>
            </a:r>
          </a:p>
        </p:txBody>
      </p:sp>
      <p:sp>
        <p:nvSpPr>
          <p:cNvPr id="3" name="Content Placeholder 2">
            <a:extLst>
              <a:ext uri="{FF2B5EF4-FFF2-40B4-BE49-F238E27FC236}">
                <a16:creationId xmlns:a16="http://schemas.microsoft.com/office/drawing/2014/main" id="{6EF78987-8460-BB94-842A-D1F095C98DDC}"/>
              </a:ext>
            </a:extLst>
          </p:cNvPr>
          <p:cNvSpPr>
            <a:spLocks noGrp="1"/>
          </p:cNvSpPr>
          <p:nvPr>
            <p:ph idx="1"/>
          </p:nvPr>
        </p:nvSpPr>
        <p:spPr/>
        <p:txBody>
          <a:bodyPr>
            <a:normAutofit fontScale="92500" lnSpcReduction="10000"/>
          </a:bodyPr>
          <a:lstStyle/>
          <a:p>
            <a:pPr>
              <a:buFont typeface="Wingdings" panose="05000000000000000000" pitchFamily="2" charset="2"/>
              <a:buChar char="Ø"/>
            </a:pPr>
            <a:r>
              <a:rPr lang="en-US" sz="2600" dirty="0"/>
              <a:t>IRISS reached over </a:t>
            </a:r>
            <a:r>
              <a:rPr lang="en-US" sz="2600" b="1" dirty="0"/>
              <a:t>1,000</a:t>
            </a:r>
            <a:r>
              <a:rPr lang="en-US" sz="2600" dirty="0"/>
              <a:t> members!</a:t>
            </a:r>
          </a:p>
          <a:p>
            <a:pPr>
              <a:buFont typeface="Wingdings" panose="05000000000000000000" pitchFamily="2" charset="2"/>
              <a:buChar char="Ø"/>
            </a:pPr>
            <a:r>
              <a:rPr lang="en-US" sz="2600" dirty="0"/>
              <a:t>Expanded to 7 active Topic Groups with support by many IRISS members:</a:t>
            </a:r>
          </a:p>
          <a:p>
            <a:pPr lvl="1">
              <a:buFont typeface="Wingdings" panose="05000000000000000000" pitchFamily="2" charset="2"/>
              <a:buChar char="Ø"/>
            </a:pPr>
            <a:r>
              <a:rPr lang="en-US" sz="2200" b="1" dirty="0"/>
              <a:t>Acquisitions, Mergers &amp; Divestitures</a:t>
            </a:r>
            <a:r>
              <a:rPr lang="en-US" sz="2200" dirty="0"/>
              <a:t> (AM&amp;D) led by Keith Parent</a:t>
            </a:r>
          </a:p>
          <a:p>
            <a:pPr lvl="1">
              <a:buFont typeface="Wingdings" panose="05000000000000000000" pitchFamily="2" charset="2"/>
              <a:buChar char="Ø"/>
            </a:pPr>
            <a:r>
              <a:rPr lang="en-US" sz="2200" b="1" dirty="0"/>
              <a:t>Chemistry, Manufacturing and Controls</a:t>
            </a:r>
            <a:r>
              <a:rPr lang="en-US" sz="2200" dirty="0"/>
              <a:t> (CMC) starting up again under Rita Algorri</a:t>
            </a:r>
          </a:p>
          <a:p>
            <a:pPr lvl="1">
              <a:buFont typeface="Wingdings" panose="05000000000000000000" pitchFamily="2" charset="2"/>
              <a:buChar char="Ø"/>
            </a:pPr>
            <a:r>
              <a:rPr lang="en-US" sz="2200" b="1" dirty="0"/>
              <a:t>China Regional</a:t>
            </a:r>
            <a:r>
              <a:rPr lang="en-US" sz="2200" dirty="0"/>
              <a:t> led by Huiping (Jannie) Ren</a:t>
            </a:r>
          </a:p>
          <a:p>
            <a:pPr lvl="1">
              <a:buFont typeface="Wingdings" panose="05000000000000000000" pitchFamily="2" charset="2"/>
              <a:buChar char="Ø"/>
            </a:pPr>
            <a:r>
              <a:rPr lang="en-US" sz="2200" b="1" dirty="0"/>
              <a:t>Digitalization in Regulatory</a:t>
            </a:r>
            <a:r>
              <a:rPr lang="en-US" sz="2200" dirty="0"/>
              <a:t> led by Cesar Vinces</a:t>
            </a:r>
          </a:p>
          <a:p>
            <a:pPr lvl="1">
              <a:buFont typeface="Wingdings" panose="05000000000000000000" pitchFamily="2" charset="2"/>
              <a:buChar char="Ø"/>
            </a:pPr>
            <a:r>
              <a:rPr lang="en-US" sz="2200" b="1" dirty="0"/>
              <a:t>Electronic Product Information</a:t>
            </a:r>
            <a:r>
              <a:rPr lang="en-US" sz="2200" dirty="0"/>
              <a:t> (ePI) led by Katja Pečjak</a:t>
            </a:r>
          </a:p>
          <a:p>
            <a:pPr lvl="1">
              <a:buFont typeface="Wingdings" panose="05000000000000000000" pitchFamily="2" charset="2"/>
              <a:buChar char="Ø"/>
            </a:pPr>
            <a:r>
              <a:rPr lang="en-US" sz="2200" b="1" dirty="0"/>
              <a:t>Global Submissions Operation</a:t>
            </a:r>
            <a:r>
              <a:rPr lang="en-US" sz="2200" dirty="0"/>
              <a:t> (GSO) led by David Ross</a:t>
            </a:r>
          </a:p>
          <a:p>
            <a:pPr lvl="1">
              <a:buFont typeface="Wingdings" panose="05000000000000000000" pitchFamily="2" charset="2"/>
              <a:buChar char="Ø"/>
            </a:pPr>
            <a:r>
              <a:rPr lang="en-US" sz="2200" b="1" dirty="0"/>
              <a:t>Identification of Medicinal Products</a:t>
            </a:r>
            <a:r>
              <a:rPr lang="en-US" sz="2200" dirty="0"/>
              <a:t> (IDMP including xEVMPD) led by Frits Stulp</a:t>
            </a:r>
          </a:p>
          <a:p>
            <a:pPr lvl="1">
              <a:buFont typeface="Wingdings" panose="05000000000000000000" pitchFamily="2" charset="2"/>
              <a:buChar char="Ø"/>
            </a:pPr>
            <a:r>
              <a:rPr lang="en-US" sz="2200" dirty="0"/>
              <a:t>Concluded Topic Groups: eCTD Tool Interoperability Group (led by Lenore Palma), eCTD Life Cycle Group (led by Joe </a:t>
            </a:r>
            <a:r>
              <a:rPr lang="en-US" sz="2200" dirty="0" err="1"/>
              <a:t>Cipollina</a:t>
            </a:r>
            <a:r>
              <a:rPr lang="en-US" sz="2200" dirty="0"/>
              <a:t>), Labeling (led by Ron Celeste), Medical Devices (led by Karin Sailor), and AdPromo (led by Doug Kent)</a:t>
            </a:r>
          </a:p>
          <a:p>
            <a:pPr>
              <a:buFont typeface="Wingdings" panose="05000000000000000000" pitchFamily="2" charset="2"/>
              <a:buChar char="Ø"/>
            </a:pPr>
            <a:r>
              <a:rPr lang="en-US" sz="2600" dirty="0"/>
              <a:t>New website with modern look … </a:t>
            </a:r>
            <a:r>
              <a:rPr lang="en-US" sz="2800" b="1" dirty="0"/>
              <a:t>IRISS-Forum.org</a:t>
            </a:r>
            <a:endParaRPr lang="en-US" sz="2600" dirty="0"/>
          </a:p>
        </p:txBody>
      </p:sp>
    </p:spTree>
    <p:extLst>
      <p:ext uri="{BB962C8B-B14F-4D97-AF65-F5344CB8AC3E}">
        <p14:creationId xmlns:p14="http://schemas.microsoft.com/office/powerpoint/2010/main" val="495374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92639-F7D6-0418-CB61-054AFF03C1C9}"/>
              </a:ext>
            </a:extLst>
          </p:cNvPr>
          <p:cNvSpPr>
            <a:spLocks noGrp="1"/>
          </p:cNvSpPr>
          <p:nvPr>
            <p:ph type="title"/>
          </p:nvPr>
        </p:nvSpPr>
        <p:spPr/>
        <p:txBody>
          <a:bodyPr>
            <a:normAutofit/>
          </a:bodyPr>
          <a:lstStyle/>
          <a:p>
            <a:r>
              <a:rPr lang="en-US" dirty="0"/>
              <a:t>IRISS Leadership Team in 2024</a:t>
            </a:r>
          </a:p>
        </p:txBody>
      </p:sp>
      <p:sp>
        <p:nvSpPr>
          <p:cNvPr id="5" name="Content Placeholder 4">
            <a:extLst>
              <a:ext uri="{FF2B5EF4-FFF2-40B4-BE49-F238E27FC236}">
                <a16:creationId xmlns:a16="http://schemas.microsoft.com/office/drawing/2014/main" id="{581847F8-F422-CC99-C600-29BE37D004A7}"/>
              </a:ext>
            </a:extLst>
          </p:cNvPr>
          <p:cNvSpPr>
            <a:spLocks noGrp="1"/>
          </p:cNvSpPr>
          <p:nvPr>
            <p:ph idx="1"/>
          </p:nvPr>
        </p:nvSpPr>
        <p:spPr>
          <a:xfrm>
            <a:off x="1688842" y="1895800"/>
            <a:ext cx="8813495" cy="4292179"/>
          </a:xfrm>
        </p:spPr>
        <p:txBody>
          <a:bodyPr>
            <a:normAutofit fontScale="92500" lnSpcReduction="20000"/>
          </a:bodyPr>
          <a:lstStyle/>
          <a:p>
            <a:pPr marL="0" indent="0">
              <a:buNone/>
            </a:pPr>
            <a:r>
              <a:rPr lang="en-US" sz="2400" b="1" i="0" u="sng" strike="noStrike" baseline="0" dirty="0"/>
              <a:t>Executive Committee</a:t>
            </a:r>
            <a:r>
              <a:rPr lang="en-US" sz="2400" b="0" i="0" u="none" strike="noStrike" baseline="0" dirty="0"/>
              <a:t>:			</a:t>
            </a:r>
            <a:r>
              <a:rPr lang="en-US" sz="2400" b="1" i="0" u="sng" strike="noStrike" baseline="0" dirty="0"/>
              <a:t>Steering Committee</a:t>
            </a:r>
            <a:r>
              <a:rPr lang="en-US" sz="2400" b="0" i="0" u="none" strike="noStrike" baseline="0" dirty="0"/>
              <a:t>:</a:t>
            </a:r>
          </a:p>
          <a:p>
            <a:pPr marL="0" indent="0">
              <a:buNone/>
            </a:pPr>
            <a:r>
              <a:rPr lang="en-US" sz="2400" b="0" i="0" u="none" strike="noStrike" baseline="0" dirty="0"/>
              <a:t>  Remco Munnik (Pres)			  Cesar Vinces (Chair &amp; Dig Reg)</a:t>
            </a:r>
          </a:p>
          <a:p>
            <a:pPr marL="0" indent="0">
              <a:buNone/>
            </a:pPr>
            <a:r>
              <a:rPr lang="en-US" sz="2400" b="0" i="0" u="none" strike="noStrike" baseline="0" dirty="0"/>
              <a:t>  Sonja Justice (VP)			  Keith Parent (AM&amp;D)</a:t>
            </a:r>
          </a:p>
          <a:p>
            <a:pPr marL="0" indent="0">
              <a:buNone/>
            </a:pPr>
            <a:r>
              <a:rPr lang="en-US" sz="2400" b="0" i="0" u="none" strike="noStrike" baseline="0" dirty="0"/>
              <a:t>  </a:t>
            </a:r>
            <a:r>
              <a:rPr lang="en-US" sz="2400" dirty="0"/>
              <a:t>Jo English</a:t>
            </a:r>
            <a:r>
              <a:rPr lang="en-US" sz="2400" b="0" i="0" u="none" strike="noStrike" baseline="0" dirty="0"/>
              <a:t> (Treasurer)			  Huiping (Jannie) Ren (China Reg’l)</a:t>
            </a:r>
          </a:p>
          <a:p>
            <a:pPr marL="0" indent="0">
              <a:buNone/>
            </a:pPr>
            <a:r>
              <a:rPr lang="en-US" sz="2400" b="1" i="0" u="sng" strike="noStrike" baseline="0" dirty="0"/>
              <a:t>Board of Directors</a:t>
            </a:r>
            <a:r>
              <a:rPr lang="en-US" sz="2400" b="0" i="0" u="none" strike="noStrike" baseline="0" dirty="0"/>
              <a:t>:			  Rita Algorri (CMC)</a:t>
            </a:r>
          </a:p>
          <a:p>
            <a:pPr marL="0" indent="0" algn="l">
              <a:buNone/>
            </a:pPr>
            <a:r>
              <a:rPr lang="en-US" sz="2400" b="0" i="0" u="none" strike="noStrike" baseline="0" dirty="0"/>
              <a:t>  Jake Doran (Chair)			  Katja Pečjak (ePI)</a:t>
            </a:r>
          </a:p>
          <a:p>
            <a:pPr marL="0" indent="0" algn="l">
              <a:buNone/>
            </a:pPr>
            <a:r>
              <a:rPr lang="en-US" sz="2400" b="0" i="0" u="none" strike="noStrike" baseline="0" dirty="0"/>
              <a:t>  David Berglund			</a:t>
            </a:r>
            <a:r>
              <a:rPr lang="en-US" sz="2400" dirty="0"/>
              <a:t>  </a:t>
            </a:r>
            <a:r>
              <a:rPr lang="en-US" sz="2400" b="0" i="0" u="none" strike="noStrike" baseline="0" dirty="0"/>
              <a:t>David Ross (GSO)</a:t>
            </a:r>
          </a:p>
          <a:p>
            <a:pPr marL="0" indent="0" algn="l">
              <a:buNone/>
            </a:pPr>
            <a:r>
              <a:rPr lang="en-US" sz="2400" b="0" i="0" u="none" strike="noStrike" baseline="0" dirty="0"/>
              <a:t>  </a:t>
            </a:r>
            <a:r>
              <a:rPr lang="en-US" sz="2400" dirty="0"/>
              <a:t>Dominique </a:t>
            </a:r>
            <a:r>
              <a:rPr lang="en-US" sz="2400" dirty="0" err="1"/>
              <a:t>Lagrave</a:t>
            </a:r>
            <a:r>
              <a:rPr lang="en-US" sz="2400" b="0" i="0" u="none" strike="noStrike" baseline="0" dirty="0"/>
              <a:t>			  Frits Stulp (IDMP)</a:t>
            </a:r>
          </a:p>
          <a:p>
            <a:pPr marL="0" indent="0" algn="l">
              <a:buNone/>
            </a:pPr>
            <a:r>
              <a:rPr lang="en-US" sz="2400" b="0" i="0" u="none" strike="noStrike" baseline="0" dirty="0"/>
              <a:t>  Joakim Hindemith			  Lenore Palma (Website Liaison)</a:t>
            </a:r>
          </a:p>
          <a:p>
            <a:pPr marL="0" indent="0" algn="l">
              <a:buNone/>
            </a:pPr>
            <a:r>
              <a:rPr lang="en-US" sz="2400" b="0" i="0" u="none" strike="noStrike" baseline="0" dirty="0"/>
              <a:t>  Kelly Hnat</a:t>
            </a:r>
          </a:p>
          <a:p>
            <a:pPr marL="0" indent="0" algn="l">
              <a:buNone/>
            </a:pPr>
            <a:r>
              <a:rPr lang="en-US" sz="2400" b="0" i="0" u="none" strike="noStrike" baseline="0" dirty="0"/>
              <a:t>  Vada Perkins</a:t>
            </a:r>
          </a:p>
        </p:txBody>
      </p:sp>
    </p:spTree>
    <p:extLst>
      <p:ext uri="{BB962C8B-B14F-4D97-AF65-F5344CB8AC3E}">
        <p14:creationId xmlns:p14="http://schemas.microsoft.com/office/powerpoint/2010/main" val="221009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E85843-9EB9-C593-8BDD-72005B96C761}"/>
              </a:ext>
            </a:extLst>
          </p:cNvPr>
          <p:cNvSpPr>
            <a:spLocks noGrp="1"/>
          </p:cNvSpPr>
          <p:nvPr>
            <p:ph type="title"/>
          </p:nvPr>
        </p:nvSpPr>
        <p:spPr>
          <a:xfrm>
            <a:off x="838201" y="567095"/>
            <a:ext cx="10515600" cy="903838"/>
          </a:xfrm>
        </p:spPr>
        <p:txBody>
          <a:bodyPr>
            <a:noAutofit/>
          </a:bodyPr>
          <a:lstStyle/>
          <a:p>
            <a:pPr algn="ctr"/>
            <a:r>
              <a:rPr lang="en-US" dirty="0"/>
              <a:t>IRISS</a:t>
            </a:r>
            <a:br>
              <a:rPr lang="en-US" sz="2800" dirty="0"/>
            </a:br>
            <a:r>
              <a:rPr lang="en-US" sz="2800" u="sng" dirty="0"/>
              <a:t>I</a:t>
            </a:r>
            <a:r>
              <a:rPr lang="en-US" sz="2800" dirty="0"/>
              <a:t>mplementation of </a:t>
            </a:r>
            <a:r>
              <a:rPr lang="en-US" sz="2800" u="sng" dirty="0"/>
              <a:t>R</a:t>
            </a:r>
            <a:r>
              <a:rPr lang="en-US" sz="2800" dirty="0"/>
              <a:t>egulatory </a:t>
            </a:r>
            <a:r>
              <a:rPr lang="en-US" sz="2800" u="sng" dirty="0"/>
              <a:t>I</a:t>
            </a:r>
            <a:r>
              <a:rPr lang="en-US" sz="2800" dirty="0"/>
              <a:t>nformation </a:t>
            </a:r>
            <a:r>
              <a:rPr lang="en-US" sz="2800" u="sng" dirty="0"/>
              <a:t>S</a:t>
            </a:r>
            <a:r>
              <a:rPr lang="en-US" sz="2800" dirty="0"/>
              <a:t>ubmission </a:t>
            </a:r>
            <a:r>
              <a:rPr lang="en-US" sz="2800" u="sng" dirty="0"/>
              <a:t>S</a:t>
            </a:r>
            <a:r>
              <a:rPr lang="en-US" sz="2800" dirty="0"/>
              <a:t>tandards</a:t>
            </a:r>
            <a:endParaRPr lang="en-US" sz="2900" dirty="0"/>
          </a:p>
        </p:txBody>
      </p:sp>
      <p:sp>
        <p:nvSpPr>
          <p:cNvPr id="5" name="Content Placeholder 4">
            <a:extLst>
              <a:ext uri="{FF2B5EF4-FFF2-40B4-BE49-F238E27FC236}">
                <a16:creationId xmlns:a16="http://schemas.microsoft.com/office/drawing/2014/main" id="{420F8898-17DD-ECCE-B83B-0CE150C5F0D4}"/>
              </a:ext>
            </a:extLst>
          </p:cNvPr>
          <p:cNvSpPr>
            <a:spLocks noGrp="1"/>
          </p:cNvSpPr>
          <p:nvPr>
            <p:ph idx="1"/>
          </p:nvPr>
        </p:nvSpPr>
        <p:spPr/>
        <p:txBody>
          <a:bodyPr>
            <a:normAutofit fontScale="77500" lnSpcReduction="20000"/>
          </a:bodyPr>
          <a:lstStyle/>
          <a:p>
            <a:pPr marL="0" indent="0" algn="ctr">
              <a:buNone/>
            </a:pPr>
            <a:endParaRPr lang="en-US" u="sng" dirty="0"/>
          </a:p>
          <a:p>
            <a:pPr marL="0" indent="0" algn="ctr">
              <a:buNone/>
            </a:pPr>
            <a:r>
              <a:rPr lang="en-US" u="sng" dirty="0"/>
              <a:t>PURPOSE</a:t>
            </a:r>
          </a:p>
          <a:p>
            <a:pPr marL="0" indent="0" algn="ctr">
              <a:buNone/>
            </a:pPr>
            <a:r>
              <a:rPr lang="en-US" dirty="0"/>
              <a:t>IRISS Forum is a global, open, multidisciplinary, non-profit organization dedicated to robust implementation of regulatory information and submission standards around the world. IRISS represents a neutral forum for industry, vendors, government agencies, consultants, etc. to share information and work towards improving interoperability of tools and systems for the mutual benefit of industry, agencies and ultimately, public health.</a:t>
            </a:r>
          </a:p>
          <a:p>
            <a:pPr marL="0" indent="0" algn="ctr">
              <a:buNone/>
            </a:pPr>
            <a:endParaRPr lang="en-US" dirty="0"/>
          </a:p>
          <a:p>
            <a:pPr marL="0" indent="0" algn="ctr">
              <a:buNone/>
            </a:pPr>
            <a:r>
              <a:rPr lang="en-US" u="sng" dirty="0"/>
              <a:t>MISSION STATEMENT</a:t>
            </a:r>
          </a:p>
          <a:p>
            <a:pPr marL="0" indent="0" algn="ctr">
              <a:buNone/>
            </a:pPr>
            <a:r>
              <a:rPr lang="en-US" dirty="0"/>
              <a:t>The mission of IRISS is to enable successful implementation and practical usage of a paperless regulatory submissions environment which supports current regulatory processes and enables efficient and effective assembly, review, and maintenance of required regulatory information in support of product development and marketing around the globe.</a:t>
            </a:r>
          </a:p>
        </p:txBody>
      </p:sp>
    </p:spTree>
    <p:extLst>
      <p:ext uri="{BB962C8B-B14F-4D97-AF65-F5344CB8AC3E}">
        <p14:creationId xmlns:p14="http://schemas.microsoft.com/office/powerpoint/2010/main" val="1342120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92639-F7D6-0418-CB61-054AFF03C1C9}"/>
              </a:ext>
            </a:extLst>
          </p:cNvPr>
          <p:cNvSpPr>
            <a:spLocks noGrp="1"/>
          </p:cNvSpPr>
          <p:nvPr>
            <p:ph type="title"/>
          </p:nvPr>
        </p:nvSpPr>
        <p:spPr/>
        <p:txBody>
          <a:bodyPr>
            <a:normAutofit/>
          </a:bodyPr>
          <a:lstStyle/>
          <a:p>
            <a:r>
              <a:rPr lang="en-US" dirty="0"/>
              <a:t>Types of Memberships</a:t>
            </a:r>
          </a:p>
        </p:txBody>
      </p:sp>
      <p:sp>
        <p:nvSpPr>
          <p:cNvPr id="5" name="Content Placeholder 4">
            <a:extLst>
              <a:ext uri="{FF2B5EF4-FFF2-40B4-BE49-F238E27FC236}">
                <a16:creationId xmlns:a16="http://schemas.microsoft.com/office/drawing/2014/main" id="{581847F8-F422-CC99-C600-29BE37D004A7}"/>
              </a:ext>
            </a:extLst>
          </p:cNvPr>
          <p:cNvSpPr>
            <a:spLocks noGrp="1"/>
          </p:cNvSpPr>
          <p:nvPr>
            <p:ph idx="1"/>
          </p:nvPr>
        </p:nvSpPr>
        <p:spPr/>
        <p:txBody>
          <a:bodyPr>
            <a:normAutofit fontScale="92500" lnSpcReduction="10000"/>
          </a:bodyPr>
          <a:lstStyle/>
          <a:p>
            <a:pPr>
              <a:lnSpc>
                <a:spcPct val="110000"/>
              </a:lnSpc>
              <a:buFont typeface="Wingdings" panose="05000000000000000000" pitchFamily="2" charset="2"/>
              <a:buChar char="Ø"/>
            </a:pPr>
            <a:r>
              <a:rPr lang="en-US" sz="3400" b="1" dirty="0"/>
              <a:t>Individual Membership</a:t>
            </a:r>
            <a:r>
              <a:rPr lang="en-US" sz="3400" dirty="0"/>
              <a:t> - $99 US yearly subscription</a:t>
            </a:r>
          </a:p>
          <a:p>
            <a:pPr lvl="1">
              <a:lnSpc>
                <a:spcPct val="110000"/>
              </a:lnSpc>
              <a:buFont typeface="Wingdings" panose="05000000000000000000" pitchFamily="2" charset="2"/>
              <a:buChar char="Ø"/>
            </a:pPr>
            <a:r>
              <a:rPr lang="en-US" sz="3000" dirty="0"/>
              <a:t>Subscribe online with a credit card</a:t>
            </a:r>
          </a:p>
          <a:p>
            <a:pPr lvl="2">
              <a:lnSpc>
                <a:spcPct val="110000"/>
              </a:lnSpc>
              <a:buFont typeface="Wingdings" panose="05000000000000000000" pitchFamily="2" charset="2"/>
              <a:buChar char="Ø"/>
            </a:pPr>
            <a:r>
              <a:rPr lang="en-US" sz="2600" dirty="0"/>
              <a:t>Individual Membership of Founding Sponsor - 20% discount</a:t>
            </a:r>
          </a:p>
          <a:p>
            <a:pPr>
              <a:lnSpc>
                <a:spcPct val="110000"/>
              </a:lnSpc>
              <a:buFont typeface="Wingdings" panose="05000000000000000000" pitchFamily="2" charset="2"/>
              <a:buChar char="Ø"/>
            </a:pPr>
            <a:r>
              <a:rPr lang="en-US" sz="3400" b="1" dirty="0"/>
              <a:t>Corporate Membership</a:t>
            </a:r>
            <a:endParaRPr lang="en-US" sz="3400" dirty="0"/>
          </a:p>
          <a:p>
            <a:pPr lvl="1">
              <a:lnSpc>
                <a:spcPct val="110000"/>
              </a:lnSpc>
              <a:buFont typeface="Wingdings" panose="05000000000000000000" pitchFamily="2" charset="2"/>
              <a:buChar char="Ø"/>
            </a:pPr>
            <a:r>
              <a:rPr lang="en-US" sz="3000" b="1" dirty="0"/>
              <a:t>Platinum</a:t>
            </a:r>
            <a:r>
              <a:rPr lang="en-US" sz="3000" dirty="0"/>
              <a:t> ($4000) – unlimited individual memberships for a period of one year</a:t>
            </a:r>
          </a:p>
          <a:p>
            <a:pPr lvl="1">
              <a:lnSpc>
                <a:spcPct val="110000"/>
              </a:lnSpc>
              <a:buFont typeface="Wingdings" panose="05000000000000000000" pitchFamily="2" charset="2"/>
              <a:buChar char="Ø"/>
            </a:pPr>
            <a:r>
              <a:rPr lang="en-US" sz="3000" b="1" dirty="0"/>
              <a:t>Gold</a:t>
            </a:r>
            <a:r>
              <a:rPr lang="en-US" sz="3000" dirty="0"/>
              <a:t> ($2000) – 25 individual memberships for one year</a:t>
            </a:r>
          </a:p>
          <a:p>
            <a:pPr lvl="1">
              <a:lnSpc>
                <a:spcPct val="110000"/>
              </a:lnSpc>
              <a:buFont typeface="Wingdings" panose="05000000000000000000" pitchFamily="2" charset="2"/>
              <a:buChar char="Ø"/>
            </a:pPr>
            <a:r>
              <a:rPr lang="en-US" sz="3000" b="1" dirty="0"/>
              <a:t>Silver</a:t>
            </a:r>
            <a:r>
              <a:rPr lang="en-US" sz="3000" dirty="0"/>
              <a:t> ($1000) – 12 individual memberships for one year</a:t>
            </a:r>
            <a:endParaRPr lang="en-US" sz="2600" dirty="0"/>
          </a:p>
        </p:txBody>
      </p:sp>
      <p:sp>
        <p:nvSpPr>
          <p:cNvPr id="2" name="TextBox 1">
            <a:extLst>
              <a:ext uri="{FF2B5EF4-FFF2-40B4-BE49-F238E27FC236}">
                <a16:creationId xmlns:a16="http://schemas.microsoft.com/office/drawing/2014/main" id="{9FCBCFB3-4656-C58D-8AC4-D28A4C8E209F}"/>
              </a:ext>
            </a:extLst>
          </p:cNvPr>
          <p:cNvSpPr txBox="1"/>
          <p:nvPr/>
        </p:nvSpPr>
        <p:spPr>
          <a:xfrm>
            <a:off x="7299585" y="5971749"/>
            <a:ext cx="2780907" cy="646331"/>
          </a:xfrm>
          <a:prstGeom prst="rect">
            <a:avLst/>
          </a:prstGeom>
          <a:noFill/>
        </p:spPr>
        <p:txBody>
          <a:bodyPr wrap="square" rtlCol="0">
            <a:spAutoFit/>
          </a:bodyPr>
          <a:lstStyle/>
          <a:p>
            <a:r>
              <a:rPr lang="en-US" sz="1800" b="1" i="0" u="none" strike="noStrike" baseline="0" dirty="0">
                <a:solidFill>
                  <a:srgbClr val="604A7B"/>
                </a:solidFill>
                <a:latin typeface="CIDFont+F1"/>
              </a:rPr>
              <a:t>For more details, contact</a:t>
            </a:r>
            <a:br>
              <a:rPr lang="en-US" sz="1800" b="1" i="0" u="none" strike="noStrike" baseline="0" dirty="0">
                <a:solidFill>
                  <a:srgbClr val="604A7B"/>
                </a:solidFill>
                <a:latin typeface="CIDFont+F1"/>
              </a:rPr>
            </a:br>
            <a:r>
              <a:rPr lang="en-US" sz="1800" b="1" i="0" u="none" strike="noStrike" baseline="0" dirty="0">
                <a:solidFill>
                  <a:srgbClr val="604A7B"/>
                </a:solidFill>
                <a:latin typeface="CIDFont+F2"/>
              </a:rPr>
              <a:t>leadership@iriss-forum.org</a:t>
            </a:r>
            <a:endParaRPr lang="en-US" b="1" dirty="0">
              <a:solidFill>
                <a:srgbClr val="604A7B"/>
              </a:solidFill>
            </a:endParaRPr>
          </a:p>
        </p:txBody>
      </p:sp>
    </p:spTree>
    <p:extLst>
      <p:ext uri="{BB962C8B-B14F-4D97-AF65-F5344CB8AC3E}">
        <p14:creationId xmlns:p14="http://schemas.microsoft.com/office/powerpoint/2010/main" val="2342700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92639-F7D6-0418-CB61-054AFF03C1C9}"/>
              </a:ext>
            </a:extLst>
          </p:cNvPr>
          <p:cNvSpPr>
            <a:spLocks noGrp="1"/>
          </p:cNvSpPr>
          <p:nvPr>
            <p:ph type="title"/>
          </p:nvPr>
        </p:nvSpPr>
        <p:spPr/>
        <p:txBody>
          <a:bodyPr>
            <a:normAutofit/>
          </a:bodyPr>
          <a:lstStyle/>
          <a:p>
            <a:r>
              <a:rPr lang="en-US" dirty="0"/>
              <a:t>Types of Sponsorships</a:t>
            </a:r>
          </a:p>
        </p:txBody>
      </p:sp>
      <p:sp>
        <p:nvSpPr>
          <p:cNvPr id="5" name="Content Placeholder 4">
            <a:extLst>
              <a:ext uri="{FF2B5EF4-FFF2-40B4-BE49-F238E27FC236}">
                <a16:creationId xmlns:a16="http://schemas.microsoft.com/office/drawing/2014/main" id="{581847F8-F422-CC99-C600-29BE37D004A7}"/>
              </a:ext>
            </a:extLst>
          </p:cNvPr>
          <p:cNvSpPr>
            <a:spLocks noGrp="1"/>
          </p:cNvSpPr>
          <p:nvPr>
            <p:ph sz="half" idx="1"/>
          </p:nvPr>
        </p:nvSpPr>
        <p:spPr>
          <a:xfrm>
            <a:off x="838200" y="1825625"/>
            <a:ext cx="5044126" cy="4351338"/>
          </a:xfrm>
        </p:spPr>
        <p:txBody>
          <a:bodyPr>
            <a:normAutofit fontScale="92500" lnSpcReduction="10000"/>
          </a:bodyPr>
          <a:lstStyle/>
          <a:p>
            <a:pPr>
              <a:lnSpc>
                <a:spcPct val="110000"/>
              </a:lnSpc>
              <a:buFont typeface="Wingdings" panose="05000000000000000000" pitchFamily="2" charset="2"/>
              <a:buChar char="Ø"/>
            </a:pPr>
            <a:r>
              <a:rPr lang="en-US" sz="2600" b="1" dirty="0"/>
              <a:t>Diamond Sponsor</a:t>
            </a:r>
            <a:r>
              <a:rPr lang="en-US" sz="2600" dirty="0"/>
              <a:t> - $5000 annually</a:t>
            </a:r>
          </a:p>
          <a:p>
            <a:pPr lvl="1">
              <a:lnSpc>
                <a:spcPct val="110000"/>
              </a:lnSpc>
              <a:buFont typeface="Wingdings" panose="05000000000000000000" pitchFamily="2" charset="2"/>
              <a:buChar char="Ø"/>
            </a:pPr>
            <a:r>
              <a:rPr lang="en-US" sz="2200" dirty="0"/>
              <a:t>Company logo on IRISS Forum website</a:t>
            </a:r>
          </a:p>
          <a:p>
            <a:pPr lvl="1">
              <a:lnSpc>
                <a:spcPct val="110000"/>
              </a:lnSpc>
              <a:buFont typeface="Wingdings" panose="05000000000000000000" pitchFamily="2" charset="2"/>
              <a:buChar char="Ø"/>
            </a:pPr>
            <a:r>
              <a:rPr lang="en-US" sz="2200" dirty="0"/>
              <a:t>10 individual memberships</a:t>
            </a:r>
          </a:p>
          <a:p>
            <a:pPr lvl="1">
              <a:lnSpc>
                <a:spcPct val="110000"/>
              </a:lnSpc>
              <a:buFont typeface="Wingdings" panose="05000000000000000000" pitchFamily="2" charset="2"/>
              <a:buChar char="Ø"/>
            </a:pPr>
            <a:r>
              <a:rPr lang="en-US" sz="2200" dirty="0"/>
              <a:t>Use of IRISS logo on company site and marketing materials</a:t>
            </a:r>
          </a:p>
          <a:p>
            <a:pPr lvl="1">
              <a:lnSpc>
                <a:spcPct val="110000"/>
              </a:lnSpc>
              <a:buFont typeface="Wingdings" panose="05000000000000000000" pitchFamily="2" charset="2"/>
              <a:buChar char="Ø"/>
            </a:pPr>
            <a:r>
              <a:rPr lang="en-US" sz="2200" dirty="0"/>
              <a:t>Sponsorship of up to 3 webinars for IRISS members</a:t>
            </a:r>
          </a:p>
        </p:txBody>
      </p:sp>
      <p:sp>
        <p:nvSpPr>
          <p:cNvPr id="2" name="Content Placeholder 1">
            <a:extLst>
              <a:ext uri="{FF2B5EF4-FFF2-40B4-BE49-F238E27FC236}">
                <a16:creationId xmlns:a16="http://schemas.microsoft.com/office/drawing/2014/main" id="{EBFF85BD-B68A-0FC7-B15A-1B7254D26140}"/>
              </a:ext>
            </a:extLst>
          </p:cNvPr>
          <p:cNvSpPr>
            <a:spLocks noGrp="1"/>
          </p:cNvSpPr>
          <p:nvPr>
            <p:ph sz="half" idx="2"/>
          </p:nvPr>
        </p:nvSpPr>
        <p:spPr>
          <a:xfrm>
            <a:off x="5976594" y="1825625"/>
            <a:ext cx="5377206" cy="4351338"/>
          </a:xfrm>
        </p:spPr>
        <p:txBody>
          <a:bodyPr>
            <a:normAutofit fontScale="92500" lnSpcReduction="10000"/>
          </a:bodyPr>
          <a:lstStyle/>
          <a:p>
            <a:pPr>
              <a:lnSpc>
                <a:spcPct val="110000"/>
              </a:lnSpc>
              <a:buFont typeface="Wingdings" panose="05000000000000000000" pitchFamily="2" charset="2"/>
              <a:buChar char="Ø"/>
            </a:pPr>
            <a:r>
              <a:rPr lang="en-US" sz="2600" b="1" dirty="0"/>
              <a:t>Emerald Sponsor</a:t>
            </a:r>
            <a:r>
              <a:rPr lang="en-US" sz="2600" dirty="0"/>
              <a:t> - $2500 annually</a:t>
            </a:r>
          </a:p>
          <a:p>
            <a:pPr lvl="1">
              <a:lnSpc>
                <a:spcPct val="110000"/>
              </a:lnSpc>
              <a:buFont typeface="Wingdings" panose="05000000000000000000" pitchFamily="2" charset="2"/>
              <a:buChar char="Ø"/>
            </a:pPr>
            <a:r>
              <a:rPr lang="en-US" sz="2200" dirty="0"/>
              <a:t>Company logo on IRISS Forum website</a:t>
            </a:r>
          </a:p>
          <a:p>
            <a:pPr lvl="1">
              <a:lnSpc>
                <a:spcPct val="110000"/>
              </a:lnSpc>
              <a:buFont typeface="Wingdings" panose="05000000000000000000" pitchFamily="2" charset="2"/>
              <a:buChar char="Ø"/>
            </a:pPr>
            <a:r>
              <a:rPr lang="en-US" sz="2200" dirty="0"/>
              <a:t>6 individual memberships</a:t>
            </a:r>
          </a:p>
          <a:p>
            <a:pPr lvl="1">
              <a:lnSpc>
                <a:spcPct val="110000"/>
              </a:lnSpc>
              <a:buFont typeface="Wingdings" panose="05000000000000000000" pitchFamily="2" charset="2"/>
              <a:buChar char="Ø"/>
            </a:pPr>
            <a:r>
              <a:rPr lang="en-US" sz="2200" dirty="0"/>
              <a:t>Use of IRISS logo on company site and marketing materials</a:t>
            </a:r>
          </a:p>
          <a:p>
            <a:pPr lvl="1">
              <a:lnSpc>
                <a:spcPct val="110000"/>
              </a:lnSpc>
              <a:buFont typeface="Wingdings" panose="05000000000000000000" pitchFamily="2" charset="2"/>
              <a:buChar char="Ø"/>
            </a:pPr>
            <a:r>
              <a:rPr lang="en-US" sz="2200" dirty="0"/>
              <a:t>Sponsorship of 1 webinar for IRISS members</a:t>
            </a:r>
          </a:p>
          <a:p>
            <a:pPr lvl="1">
              <a:lnSpc>
                <a:spcPct val="110000"/>
              </a:lnSpc>
              <a:buFont typeface="Wingdings" panose="05000000000000000000" pitchFamily="2" charset="2"/>
              <a:buChar char="Ø"/>
            </a:pPr>
            <a:r>
              <a:rPr lang="en-US" sz="2200" dirty="0"/>
              <a:t>1 mailing to IRISS members</a:t>
            </a:r>
          </a:p>
          <a:p>
            <a:pPr>
              <a:lnSpc>
                <a:spcPct val="110000"/>
              </a:lnSpc>
              <a:buFont typeface="Wingdings" panose="05000000000000000000" pitchFamily="2" charset="2"/>
              <a:buChar char="Ø"/>
            </a:pPr>
            <a:r>
              <a:rPr lang="en-US" sz="2600" b="1" dirty="0"/>
              <a:t>Ruby Sponsor</a:t>
            </a:r>
            <a:r>
              <a:rPr lang="en-US" sz="2600" dirty="0"/>
              <a:t> - $1000 annually</a:t>
            </a:r>
          </a:p>
          <a:p>
            <a:pPr lvl="1">
              <a:lnSpc>
                <a:spcPct val="110000"/>
              </a:lnSpc>
              <a:buFont typeface="Wingdings" panose="05000000000000000000" pitchFamily="2" charset="2"/>
              <a:buChar char="Ø"/>
            </a:pPr>
            <a:r>
              <a:rPr lang="en-US" sz="2200" dirty="0"/>
              <a:t>Company logo on IRISS Forum website</a:t>
            </a:r>
          </a:p>
          <a:p>
            <a:pPr lvl="1">
              <a:lnSpc>
                <a:spcPct val="110000"/>
              </a:lnSpc>
              <a:buFont typeface="Wingdings" panose="05000000000000000000" pitchFamily="2" charset="2"/>
              <a:buChar char="Ø"/>
            </a:pPr>
            <a:r>
              <a:rPr lang="en-US" sz="2200" dirty="0"/>
              <a:t>3 individual memberships</a:t>
            </a:r>
          </a:p>
        </p:txBody>
      </p:sp>
      <p:sp>
        <p:nvSpPr>
          <p:cNvPr id="3" name="TextBox 2">
            <a:extLst>
              <a:ext uri="{FF2B5EF4-FFF2-40B4-BE49-F238E27FC236}">
                <a16:creationId xmlns:a16="http://schemas.microsoft.com/office/drawing/2014/main" id="{3649CA3F-AD8B-3EDA-89AE-E43539B2B37C}"/>
              </a:ext>
            </a:extLst>
          </p:cNvPr>
          <p:cNvSpPr txBox="1"/>
          <p:nvPr/>
        </p:nvSpPr>
        <p:spPr>
          <a:xfrm>
            <a:off x="1758100" y="5344998"/>
            <a:ext cx="2780907" cy="646331"/>
          </a:xfrm>
          <a:prstGeom prst="rect">
            <a:avLst/>
          </a:prstGeom>
          <a:noFill/>
        </p:spPr>
        <p:txBody>
          <a:bodyPr wrap="square" rtlCol="0">
            <a:spAutoFit/>
          </a:bodyPr>
          <a:lstStyle/>
          <a:p>
            <a:r>
              <a:rPr lang="en-US" sz="1800" b="1" i="0" u="none" strike="noStrike" baseline="0" dirty="0">
                <a:solidFill>
                  <a:srgbClr val="604A7B"/>
                </a:solidFill>
                <a:latin typeface="CIDFont+F1"/>
              </a:rPr>
              <a:t>For more details, contact</a:t>
            </a:r>
            <a:br>
              <a:rPr lang="en-US" sz="1800" b="1" i="0" u="none" strike="noStrike" baseline="0" dirty="0">
                <a:solidFill>
                  <a:srgbClr val="604A7B"/>
                </a:solidFill>
                <a:latin typeface="CIDFont+F1"/>
              </a:rPr>
            </a:br>
            <a:r>
              <a:rPr lang="en-US" sz="1800" b="1" i="0" u="none" strike="noStrike" baseline="0" dirty="0">
                <a:solidFill>
                  <a:srgbClr val="604A7B"/>
                </a:solidFill>
                <a:latin typeface="CIDFont+F2"/>
              </a:rPr>
              <a:t>leadership@iriss-forum.org</a:t>
            </a:r>
            <a:endParaRPr lang="en-US" b="1" dirty="0">
              <a:solidFill>
                <a:srgbClr val="604A7B"/>
              </a:solidFill>
            </a:endParaRPr>
          </a:p>
        </p:txBody>
      </p:sp>
    </p:spTree>
    <p:extLst>
      <p:ext uri="{BB962C8B-B14F-4D97-AF65-F5344CB8AC3E}">
        <p14:creationId xmlns:p14="http://schemas.microsoft.com/office/powerpoint/2010/main" val="2787708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E7BE5E2-15C1-5028-0895-CDBA36900D53}"/>
              </a:ext>
            </a:extLst>
          </p:cNvPr>
          <p:cNvSpPr>
            <a:spLocks noGrp="1"/>
          </p:cNvSpPr>
          <p:nvPr>
            <p:ph type="title"/>
          </p:nvPr>
        </p:nvSpPr>
        <p:spPr/>
        <p:txBody>
          <a:bodyPr/>
          <a:lstStyle/>
          <a:p>
            <a:r>
              <a:rPr lang="en-US" dirty="0"/>
              <a:t>To the Village of IRISS …</a:t>
            </a:r>
          </a:p>
        </p:txBody>
      </p:sp>
      <p:sp>
        <p:nvSpPr>
          <p:cNvPr id="8" name="Rectangle 7">
            <a:extLst>
              <a:ext uri="{FF2B5EF4-FFF2-40B4-BE49-F238E27FC236}">
                <a16:creationId xmlns:a16="http://schemas.microsoft.com/office/drawing/2014/main" id="{92AC543F-023E-F4F6-1198-ECB473F8F749}"/>
              </a:ext>
            </a:extLst>
          </p:cNvPr>
          <p:cNvSpPr/>
          <p:nvPr/>
        </p:nvSpPr>
        <p:spPr>
          <a:xfrm>
            <a:off x="1392382" y="2618468"/>
            <a:ext cx="9407236" cy="221599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marL="0" indent="0" algn="ctr">
              <a:buNone/>
            </a:pPr>
            <a:r>
              <a:rPr lang="en-US" sz="13800" dirty="0">
                <a:gradFill>
                  <a:gsLst>
                    <a:gs pos="0">
                      <a:srgbClr val="7030A0"/>
                    </a:gs>
                    <a:gs pos="83000">
                      <a:schemeClr val="accent1">
                        <a:lumMod val="45000"/>
                        <a:lumOff val="55000"/>
                      </a:schemeClr>
                    </a:gs>
                    <a:gs pos="93000">
                      <a:schemeClr val="accent1">
                        <a:lumMod val="45000"/>
                        <a:lumOff val="55000"/>
                      </a:schemeClr>
                    </a:gs>
                    <a:gs pos="100000">
                      <a:schemeClr val="accent1">
                        <a:lumMod val="30000"/>
                        <a:lumOff val="70000"/>
                      </a:schemeClr>
                    </a:gs>
                  </a:gsLst>
                  <a:lin ang="5400000" scaled="1"/>
                </a:gradFill>
              </a:rPr>
              <a:t>Thank you!</a:t>
            </a:r>
          </a:p>
        </p:txBody>
      </p:sp>
    </p:spTree>
    <p:extLst>
      <p:ext uri="{BB962C8B-B14F-4D97-AF65-F5344CB8AC3E}">
        <p14:creationId xmlns:p14="http://schemas.microsoft.com/office/powerpoint/2010/main" val="1689677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9EC16A2-335F-F276-FED5-5A6572035CD1}"/>
              </a:ext>
            </a:extLst>
          </p:cNvPr>
          <p:cNvSpPr>
            <a:spLocks noGrp="1"/>
          </p:cNvSpPr>
          <p:nvPr>
            <p:ph type="title"/>
          </p:nvPr>
        </p:nvSpPr>
        <p:spPr/>
        <p:txBody>
          <a:bodyPr/>
          <a:lstStyle/>
          <a:p>
            <a:pPr marL="0" indent="0">
              <a:buNone/>
            </a:pPr>
            <a:r>
              <a:rPr lang="en-US" b="1" dirty="0"/>
              <a:t>The story starts in 2002</a:t>
            </a:r>
          </a:p>
        </p:txBody>
      </p:sp>
      <p:sp>
        <p:nvSpPr>
          <p:cNvPr id="9" name="Content Placeholder 8">
            <a:extLst>
              <a:ext uri="{FF2B5EF4-FFF2-40B4-BE49-F238E27FC236}">
                <a16:creationId xmlns:a16="http://schemas.microsoft.com/office/drawing/2014/main" id="{128E4CA3-F4B8-7DA2-0778-575CDE30D56A}"/>
              </a:ext>
            </a:extLst>
          </p:cNvPr>
          <p:cNvSpPr>
            <a:spLocks noGrp="1"/>
          </p:cNvSpPr>
          <p:nvPr>
            <p:ph idx="1"/>
          </p:nvPr>
        </p:nvSpPr>
        <p:spPr>
          <a:xfrm>
            <a:off x="838200" y="1825625"/>
            <a:ext cx="10515600" cy="4351338"/>
          </a:xfrm>
        </p:spPr>
        <p:txBody>
          <a:bodyPr>
            <a:normAutofit lnSpcReduction="10000"/>
          </a:bodyPr>
          <a:lstStyle/>
          <a:p>
            <a:pPr>
              <a:buFont typeface="Wingdings" panose="05000000000000000000" pitchFamily="2" charset="2"/>
              <a:buChar char="Ø"/>
            </a:pPr>
            <a:r>
              <a:rPr lang="en-US" dirty="0"/>
              <a:t>eCTD standards are published!!!</a:t>
            </a:r>
          </a:p>
          <a:p>
            <a:pPr lvl="1">
              <a:buFont typeface="Wingdings" panose="05000000000000000000" pitchFamily="2" charset="2"/>
              <a:buChar char="Ø"/>
            </a:pPr>
            <a:r>
              <a:rPr lang="en-US" dirty="0"/>
              <a:t>Now what – when will it be used?</a:t>
            </a:r>
          </a:p>
          <a:p>
            <a:pPr>
              <a:buFont typeface="Wingdings" panose="05000000000000000000" pitchFamily="2" charset="2"/>
              <a:buChar char="Ø"/>
            </a:pPr>
            <a:r>
              <a:rPr lang="en-US" dirty="0"/>
              <a:t>ETICS (eCTD Tools Interoperability Compliance Study)</a:t>
            </a:r>
          </a:p>
          <a:p>
            <a:pPr lvl="1">
              <a:buFont typeface="Wingdings" panose="05000000000000000000" pitchFamily="2" charset="2"/>
              <a:buChar char="Ø"/>
            </a:pPr>
            <a:r>
              <a:rPr lang="en-US" dirty="0"/>
              <a:t>ICH M2 subgroup formed, led by Harv Martens</a:t>
            </a:r>
          </a:p>
          <a:p>
            <a:pPr lvl="1">
              <a:buFont typeface="Wingdings" panose="05000000000000000000" pitchFamily="2" charset="2"/>
              <a:buChar char="Ø"/>
            </a:pPr>
            <a:r>
              <a:rPr lang="en-US" dirty="0"/>
              <a:t>2006: ETICS I for US &amp; EU</a:t>
            </a:r>
          </a:p>
          <a:p>
            <a:pPr lvl="1">
              <a:buFont typeface="Wingdings" panose="05000000000000000000" pitchFamily="2" charset="2"/>
              <a:buChar char="Ø"/>
            </a:pPr>
            <a:r>
              <a:rPr lang="en-US" dirty="0"/>
              <a:t>2008: ETICS II includes Japan and Canada</a:t>
            </a:r>
          </a:p>
          <a:p>
            <a:pPr>
              <a:buFont typeface="Wingdings" panose="05000000000000000000" pitchFamily="2" charset="2"/>
              <a:buChar char="Ø"/>
            </a:pPr>
            <a:r>
              <a:rPr lang="en-US" dirty="0"/>
              <a:t>By 2008 approx. 14 eCTD vendors, but</a:t>
            </a:r>
          </a:p>
          <a:p>
            <a:pPr lvl="1">
              <a:buFont typeface="Wingdings" panose="05000000000000000000" pitchFamily="2" charset="2"/>
              <a:buChar char="Ø"/>
            </a:pPr>
            <a:r>
              <a:rPr lang="en-US" dirty="0"/>
              <a:t>With no ICH approved validation test – specs were interpreted</a:t>
            </a:r>
          </a:p>
          <a:p>
            <a:pPr lvl="1">
              <a:buFont typeface="Wingdings" panose="05000000000000000000" pitchFamily="2" charset="2"/>
              <a:buChar char="Ø"/>
            </a:pPr>
            <a:r>
              <a:rPr lang="en-US" dirty="0"/>
              <a:t>eCTD created in one tool couldn’t necessarily be imported into another tool</a:t>
            </a:r>
          </a:p>
          <a:p>
            <a:pPr>
              <a:buFont typeface="Wingdings" panose="05000000000000000000" pitchFamily="2" charset="2"/>
              <a:buChar char="Ø"/>
            </a:pPr>
            <a:r>
              <a:rPr lang="en-US" dirty="0"/>
              <a:t>eCTD still open to interpretation; still open issues and questions</a:t>
            </a:r>
          </a:p>
        </p:txBody>
      </p:sp>
    </p:spTree>
    <p:extLst>
      <p:ext uri="{BB962C8B-B14F-4D97-AF65-F5344CB8AC3E}">
        <p14:creationId xmlns:p14="http://schemas.microsoft.com/office/powerpoint/2010/main" val="2955205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90DB5BA-59BB-C09C-6ACB-3AEAB95C852D}"/>
              </a:ext>
            </a:extLst>
          </p:cNvPr>
          <p:cNvSpPr>
            <a:spLocks noGrp="1"/>
          </p:cNvSpPr>
          <p:nvPr>
            <p:ph type="title"/>
          </p:nvPr>
        </p:nvSpPr>
        <p:spPr/>
        <p:txBody>
          <a:bodyPr/>
          <a:lstStyle/>
          <a:p>
            <a:r>
              <a:rPr lang="en-US" b="1" dirty="0"/>
              <a:t>A Meeting of the Minds in 2007/2008</a:t>
            </a:r>
            <a:endParaRPr lang="en-US" dirty="0"/>
          </a:p>
        </p:txBody>
      </p:sp>
      <p:sp>
        <p:nvSpPr>
          <p:cNvPr id="7" name="Content Placeholder 6">
            <a:extLst>
              <a:ext uri="{FF2B5EF4-FFF2-40B4-BE49-F238E27FC236}">
                <a16:creationId xmlns:a16="http://schemas.microsoft.com/office/drawing/2014/main" id="{912C94F6-C492-E949-78B2-E7C5882D7FFD}"/>
              </a:ext>
            </a:extLst>
          </p:cNvPr>
          <p:cNvSpPr>
            <a:spLocks noGrp="1"/>
          </p:cNvSpPr>
          <p:nvPr>
            <p:ph idx="1"/>
          </p:nvPr>
        </p:nvSpPr>
        <p:spPr/>
        <p:txBody>
          <a:bodyPr/>
          <a:lstStyle/>
          <a:p>
            <a:pPr>
              <a:buFont typeface="Wingdings" panose="05000000000000000000" pitchFamily="2" charset="2"/>
              <a:buChar char="Ø"/>
            </a:pPr>
            <a:r>
              <a:rPr lang="en-US" dirty="0"/>
              <a:t>Various Pharmaceutical Trade Organizations met to discuss eCTD issues</a:t>
            </a:r>
          </a:p>
          <a:p>
            <a:pPr lvl="1">
              <a:buFont typeface="Wingdings" panose="05000000000000000000" pitchFamily="2" charset="2"/>
              <a:buChar char="Ø"/>
            </a:pPr>
            <a:r>
              <a:rPr lang="en-US" dirty="0"/>
              <a:t>Meetings were closed to consultants and vendors</a:t>
            </a:r>
          </a:p>
          <a:p>
            <a:pPr>
              <a:buFont typeface="Wingdings" panose="05000000000000000000" pitchFamily="2" charset="2"/>
              <a:buChar char="Ø"/>
            </a:pPr>
            <a:r>
              <a:rPr lang="en-US" dirty="0"/>
              <a:t>Enter … Harv Martens and Deanna Beckett</a:t>
            </a:r>
          </a:p>
          <a:p>
            <a:pPr lvl="1">
              <a:buFont typeface="Wingdings" panose="05000000000000000000" pitchFamily="2" charset="2"/>
              <a:buChar char="Ø"/>
            </a:pPr>
            <a:r>
              <a:rPr lang="en-US" dirty="0"/>
              <a:t>Wanted to see an open forum</a:t>
            </a:r>
          </a:p>
          <a:p>
            <a:pPr lvl="2">
              <a:buFont typeface="Wingdings" panose="05000000000000000000" pitchFamily="2" charset="2"/>
              <a:buChar char="Ø"/>
            </a:pPr>
            <a:r>
              <a:rPr lang="en-US" dirty="0"/>
              <a:t>Industry – Agencies – Consultants – Vendors</a:t>
            </a:r>
          </a:p>
          <a:p>
            <a:pPr lvl="2">
              <a:buFont typeface="Wingdings" panose="05000000000000000000" pitchFamily="2" charset="2"/>
              <a:buChar char="Ø"/>
            </a:pPr>
            <a:r>
              <a:rPr lang="en-US" dirty="0"/>
              <a:t>Sharing concerns, knowledge, and ideas</a:t>
            </a:r>
          </a:p>
          <a:p>
            <a:pPr lvl="2">
              <a:buFont typeface="Wingdings" panose="05000000000000000000" pitchFamily="2" charset="2"/>
              <a:buChar char="Ø"/>
            </a:pPr>
            <a:r>
              <a:rPr lang="en-US" dirty="0"/>
              <a:t>Reaching consensus on interoperability resolutions</a:t>
            </a:r>
          </a:p>
        </p:txBody>
      </p:sp>
    </p:spTree>
    <p:extLst>
      <p:ext uri="{BB962C8B-B14F-4D97-AF65-F5344CB8AC3E}">
        <p14:creationId xmlns:p14="http://schemas.microsoft.com/office/powerpoint/2010/main" val="2410420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FA204E-3F57-05C2-9DB3-9EED6E01D0EC}"/>
              </a:ext>
            </a:extLst>
          </p:cNvPr>
          <p:cNvSpPr>
            <a:spLocks noGrp="1"/>
          </p:cNvSpPr>
          <p:nvPr>
            <p:ph type="title"/>
          </p:nvPr>
        </p:nvSpPr>
        <p:spPr/>
        <p:txBody>
          <a:bodyPr>
            <a:noAutofit/>
          </a:bodyPr>
          <a:lstStyle/>
          <a:p>
            <a:r>
              <a:rPr lang="en-US" dirty="0"/>
              <a:t>An </a:t>
            </a:r>
            <a:r>
              <a:rPr lang="en-US" b="1" dirty="0"/>
              <a:t>idea is formed in March 2008</a:t>
            </a:r>
            <a:endParaRPr lang="en-US" dirty="0"/>
          </a:p>
        </p:txBody>
      </p:sp>
      <p:sp>
        <p:nvSpPr>
          <p:cNvPr id="5" name="Content Placeholder 4">
            <a:extLst>
              <a:ext uri="{FF2B5EF4-FFF2-40B4-BE49-F238E27FC236}">
                <a16:creationId xmlns:a16="http://schemas.microsoft.com/office/drawing/2014/main" id="{43310740-BDAE-D73B-0DF6-99D424FEF048}"/>
              </a:ext>
            </a:extLst>
          </p:cNvPr>
          <p:cNvSpPr>
            <a:spLocks noGrp="1"/>
          </p:cNvSpPr>
          <p:nvPr>
            <p:ph idx="1"/>
          </p:nvPr>
        </p:nvSpPr>
        <p:spPr/>
        <p:txBody>
          <a:bodyPr>
            <a:normAutofit fontScale="85000" lnSpcReduction="20000"/>
          </a:bodyPr>
          <a:lstStyle/>
          <a:p>
            <a:pPr>
              <a:buFont typeface="Wingdings" panose="05000000000000000000" pitchFamily="2" charset="2"/>
              <a:buChar char="Ø"/>
            </a:pPr>
            <a:r>
              <a:rPr lang="en-US" dirty="0"/>
              <a:t>The idea:</a:t>
            </a:r>
          </a:p>
          <a:p>
            <a:pPr marL="282575" indent="0">
              <a:buNone/>
            </a:pPr>
            <a:r>
              <a:rPr lang="en-US" dirty="0"/>
              <a:t>A neutral, non-profit, consortium of experts and stakeholders across the pharmaceutical domain who have an interest in contributing to the further success and development of electronic regulatory submissions.</a:t>
            </a:r>
          </a:p>
          <a:p>
            <a:pPr>
              <a:lnSpc>
                <a:spcPct val="170000"/>
              </a:lnSpc>
              <a:buFont typeface="Wingdings" panose="05000000000000000000" pitchFamily="2" charset="2"/>
              <a:buChar char="Ø"/>
            </a:pPr>
            <a:r>
              <a:rPr lang="en-US" dirty="0"/>
              <a:t>Why do this?</a:t>
            </a:r>
          </a:p>
          <a:p>
            <a:pPr marL="282575" indent="0">
              <a:buNone/>
            </a:pPr>
            <a:r>
              <a:rPr lang="en-US" dirty="0"/>
              <a:t>A neutral forum does not currently exist to collaborate and share experience and needs from research &amp; development, vendors and services community.</a:t>
            </a:r>
          </a:p>
          <a:p>
            <a:pPr>
              <a:lnSpc>
                <a:spcPct val="160000"/>
              </a:lnSpc>
              <a:buFont typeface="Wingdings" panose="05000000000000000000" pitchFamily="2" charset="2"/>
              <a:buChar char="Ø"/>
            </a:pPr>
            <a:r>
              <a:rPr lang="en-US" dirty="0"/>
              <a:t>What would be our charter?</a:t>
            </a:r>
          </a:p>
          <a:p>
            <a:pPr marL="282575" indent="0">
              <a:buNone/>
            </a:pPr>
            <a:r>
              <a:rPr lang="en-US" dirty="0"/>
              <a:t>A neutral, non-profit, consortium of experts and stakeholders across the pharmaceutical domain who have an interest in contributing to the further success and development of electronic regulatory</a:t>
            </a:r>
          </a:p>
          <a:p>
            <a:pPr marL="282575" indent="0">
              <a:buNone/>
            </a:pPr>
            <a:endParaRPr lang="en-US" dirty="0"/>
          </a:p>
          <a:p>
            <a:pPr marL="282575" indent="0">
              <a:buNone/>
            </a:pPr>
            <a:endParaRPr lang="en-US" dirty="0"/>
          </a:p>
        </p:txBody>
      </p:sp>
    </p:spTree>
    <p:extLst>
      <p:ext uri="{BB962C8B-B14F-4D97-AF65-F5344CB8AC3E}">
        <p14:creationId xmlns:p14="http://schemas.microsoft.com/office/powerpoint/2010/main" val="1230303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FA204E-3F57-05C2-9DB3-9EED6E01D0EC}"/>
              </a:ext>
            </a:extLst>
          </p:cNvPr>
          <p:cNvSpPr>
            <a:spLocks noGrp="1"/>
          </p:cNvSpPr>
          <p:nvPr>
            <p:ph type="title"/>
          </p:nvPr>
        </p:nvSpPr>
        <p:spPr/>
        <p:txBody>
          <a:bodyPr>
            <a:normAutofit/>
          </a:bodyPr>
          <a:lstStyle/>
          <a:p>
            <a:r>
              <a:rPr lang="en-US" dirty="0"/>
              <a:t>What would be our initial goals?</a:t>
            </a:r>
          </a:p>
        </p:txBody>
      </p:sp>
      <p:sp>
        <p:nvSpPr>
          <p:cNvPr id="5" name="Content Placeholder 4">
            <a:extLst>
              <a:ext uri="{FF2B5EF4-FFF2-40B4-BE49-F238E27FC236}">
                <a16:creationId xmlns:a16="http://schemas.microsoft.com/office/drawing/2014/main" id="{43310740-BDAE-D73B-0DF6-99D424FEF048}"/>
              </a:ext>
            </a:extLst>
          </p:cNvPr>
          <p:cNvSpPr>
            <a:spLocks noGrp="1"/>
          </p:cNvSpPr>
          <p:nvPr>
            <p:ph idx="1"/>
          </p:nvPr>
        </p:nvSpPr>
        <p:spPr/>
        <p:txBody>
          <a:bodyPr>
            <a:normAutofit fontScale="92500" lnSpcReduction="20000"/>
          </a:bodyPr>
          <a:lstStyle/>
          <a:p>
            <a:pPr>
              <a:lnSpc>
                <a:spcPct val="110000"/>
              </a:lnSpc>
              <a:buFont typeface="Wingdings" panose="05000000000000000000" pitchFamily="2" charset="2"/>
              <a:buChar char="Ø"/>
            </a:pPr>
            <a:r>
              <a:rPr lang="en-US" sz="3000" b="1" dirty="0"/>
              <a:t>Topic Group Team</a:t>
            </a:r>
            <a:r>
              <a:rPr lang="en-US" sz="3000" dirty="0"/>
              <a:t>:</a:t>
            </a:r>
          </a:p>
          <a:p>
            <a:pPr lvl="1">
              <a:lnSpc>
                <a:spcPct val="110000"/>
              </a:lnSpc>
              <a:buFont typeface="Wingdings" panose="05000000000000000000" pitchFamily="2" charset="2"/>
              <a:buChar char="Ø"/>
            </a:pPr>
            <a:r>
              <a:rPr lang="en-US" sz="2600" dirty="0"/>
              <a:t>Contribute robust technical and business requirements for eCTD v 4.0</a:t>
            </a:r>
          </a:p>
          <a:p>
            <a:pPr lvl="1">
              <a:lnSpc>
                <a:spcPct val="110000"/>
              </a:lnSpc>
              <a:buFont typeface="Wingdings" panose="05000000000000000000" pitchFamily="2" charset="2"/>
              <a:buChar char="Ø"/>
            </a:pPr>
            <a:r>
              <a:rPr lang="en-US" sz="2600" dirty="0"/>
              <a:t>Address eCTD 3.x interoperability issues</a:t>
            </a:r>
          </a:p>
          <a:p>
            <a:pPr>
              <a:lnSpc>
                <a:spcPct val="110000"/>
              </a:lnSpc>
              <a:buFont typeface="Wingdings" panose="05000000000000000000" pitchFamily="2" charset="2"/>
              <a:buChar char="Ø"/>
            </a:pPr>
            <a:r>
              <a:rPr lang="en-US" sz="3000" b="1" dirty="0"/>
              <a:t>Forum</a:t>
            </a:r>
            <a:r>
              <a:rPr lang="en-US" sz="3000" dirty="0"/>
              <a:t>:</a:t>
            </a:r>
          </a:p>
          <a:p>
            <a:pPr lvl="1">
              <a:lnSpc>
                <a:spcPct val="110000"/>
              </a:lnSpc>
              <a:buFont typeface="Wingdings" panose="05000000000000000000" pitchFamily="2" charset="2"/>
              <a:buChar char="Ø"/>
            </a:pPr>
            <a:r>
              <a:rPr lang="en-US" sz="2600" dirty="0"/>
              <a:t>Establish a quorum of expertise through our leaders and members such that we are recognized by the industry as a credible resource of knowledge and expertise</a:t>
            </a:r>
          </a:p>
          <a:p>
            <a:pPr lvl="1">
              <a:lnSpc>
                <a:spcPct val="110000"/>
              </a:lnSpc>
              <a:buFont typeface="Wingdings" panose="05000000000000000000" pitchFamily="2" charset="2"/>
              <a:buChar char="Ø"/>
            </a:pPr>
            <a:r>
              <a:rPr lang="en-US" sz="2600" dirty="0"/>
              <a:t>Such that we can influence standards development organizations</a:t>
            </a:r>
          </a:p>
          <a:p>
            <a:pPr lvl="1">
              <a:lnSpc>
                <a:spcPct val="110000"/>
              </a:lnSpc>
              <a:buFont typeface="Wingdings" panose="05000000000000000000" pitchFamily="2" charset="2"/>
              <a:buChar char="Ø"/>
            </a:pPr>
            <a:r>
              <a:rPr lang="en-US" sz="2600" dirty="0"/>
              <a:t>Can provide input to decision making bodies for electronic regulatory submission policy</a:t>
            </a:r>
          </a:p>
        </p:txBody>
      </p:sp>
    </p:spTree>
    <p:extLst>
      <p:ext uri="{BB962C8B-B14F-4D97-AF65-F5344CB8AC3E}">
        <p14:creationId xmlns:p14="http://schemas.microsoft.com/office/powerpoint/2010/main" val="155338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B77BAB-DA8F-F59B-A238-FBC1F034E3D2}"/>
              </a:ext>
            </a:extLst>
          </p:cNvPr>
          <p:cNvSpPr>
            <a:spLocks noGrp="1"/>
          </p:cNvSpPr>
          <p:nvPr>
            <p:ph type="title"/>
          </p:nvPr>
        </p:nvSpPr>
        <p:spPr/>
        <p:txBody>
          <a:bodyPr/>
          <a:lstStyle/>
          <a:p>
            <a:r>
              <a:rPr lang="en-US" dirty="0"/>
              <a:t>April 2008 – The Village is Forming</a:t>
            </a:r>
          </a:p>
        </p:txBody>
      </p:sp>
      <p:sp>
        <p:nvSpPr>
          <p:cNvPr id="5" name="Content Placeholder 4">
            <a:extLst>
              <a:ext uri="{FF2B5EF4-FFF2-40B4-BE49-F238E27FC236}">
                <a16:creationId xmlns:a16="http://schemas.microsoft.com/office/drawing/2014/main" id="{EE603616-37BC-DDCB-AD12-65DC94183182}"/>
              </a:ext>
            </a:extLst>
          </p:cNvPr>
          <p:cNvSpPr>
            <a:spLocks noGrp="1"/>
          </p:cNvSpPr>
          <p:nvPr>
            <p:ph sz="half" idx="1"/>
          </p:nvPr>
        </p:nvSpPr>
        <p:spPr>
          <a:xfrm>
            <a:off x="1355074" y="1825625"/>
            <a:ext cx="3635567" cy="4351338"/>
          </a:xfrm>
        </p:spPr>
        <p:txBody>
          <a:bodyPr>
            <a:normAutofit fontScale="62500" lnSpcReduction="20000"/>
          </a:bodyPr>
          <a:lstStyle/>
          <a:p>
            <a:pPr>
              <a:buFont typeface="Wingdings" panose="05000000000000000000" pitchFamily="2" charset="2"/>
              <a:buChar char="Ø"/>
            </a:pPr>
            <a:r>
              <a:rPr lang="en-US" sz="3400" dirty="0"/>
              <a:t>Establishing a Core Team:</a:t>
            </a:r>
          </a:p>
          <a:p>
            <a:pPr lvl="1">
              <a:buFont typeface="Wingdings" panose="05000000000000000000" pitchFamily="2" charset="2"/>
              <a:buChar char="Ø"/>
            </a:pPr>
            <a:r>
              <a:rPr lang="en-US" sz="3000" dirty="0"/>
              <a:t>Deanna </a:t>
            </a:r>
            <a:r>
              <a:rPr lang="en-US" sz="3000" dirty="0" err="1"/>
              <a:t>Murden</a:t>
            </a:r>
            <a:endParaRPr lang="en-US" sz="3000" dirty="0"/>
          </a:p>
          <a:p>
            <a:pPr lvl="1">
              <a:buFont typeface="Wingdings" panose="05000000000000000000" pitchFamily="2" charset="2"/>
              <a:buChar char="Ø"/>
            </a:pPr>
            <a:r>
              <a:rPr lang="en-US" sz="3000" dirty="0"/>
              <a:t>Ron Celeste</a:t>
            </a:r>
          </a:p>
          <a:p>
            <a:pPr lvl="1">
              <a:buFont typeface="Wingdings" panose="05000000000000000000" pitchFamily="2" charset="2"/>
              <a:buChar char="Ø"/>
            </a:pPr>
            <a:r>
              <a:rPr lang="en-US" sz="3000" dirty="0"/>
              <a:t>Betsy Fallon</a:t>
            </a:r>
          </a:p>
          <a:p>
            <a:pPr lvl="1">
              <a:buFont typeface="Wingdings" panose="05000000000000000000" pitchFamily="2" charset="2"/>
              <a:buChar char="Ø"/>
            </a:pPr>
            <a:r>
              <a:rPr lang="en-US" sz="3000" dirty="0"/>
              <a:t>Harv Martens</a:t>
            </a:r>
          </a:p>
          <a:p>
            <a:pPr lvl="1">
              <a:buFont typeface="Wingdings" panose="05000000000000000000" pitchFamily="2" charset="2"/>
              <a:buChar char="Ø"/>
            </a:pPr>
            <a:r>
              <a:rPr lang="en-US" sz="3000" dirty="0"/>
              <a:t>Lenore Palma</a:t>
            </a:r>
          </a:p>
          <a:p>
            <a:pPr lvl="1">
              <a:buFont typeface="Wingdings" panose="05000000000000000000" pitchFamily="2" charset="2"/>
              <a:buChar char="Ø"/>
            </a:pPr>
            <a:r>
              <a:rPr lang="en-US" sz="3000" dirty="0"/>
              <a:t>Don Palmer</a:t>
            </a:r>
          </a:p>
          <a:p>
            <a:pPr lvl="1">
              <a:buFont typeface="Wingdings" panose="05000000000000000000" pitchFamily="2" charset="2"/>
              <a:buChar char="Ø"/>
            </a:pPr>
            <a:r>
              <a:rPr lang="en-US" sz="3000" dirty="0"/>
              <a:t>Peggy Zorn</a:t>
            </a:r>
          </a:p>
        </p:txBody>
      </p:sp>
      <p:sp>
        <p:nvSpPr>
          <p:cNvPr id="6" name="Content Placeholder 5">
            <a:extLst>
              <a:ext uri="{FF2B5EF4-FFF2-40B4-BE49-F238E27FC236}">
                <a16:creationId xmlns:a16="http://schemas.microsoft.com/office/drawing/2014/main" id="{C471C8A1-8204-ED4C-2F80-23F0D5679FF9}"/>
              </a:ext>
            </a:extLst>
          </p:cNvPr>
          <p:cNvSpPr>
            <a:spLocks noGrp="1"/>
          </p:cNvSpPr>
          <p:nvPr>
            <p:ph sz="half" idx="2"/>
          </p:nvPr>
        </p:nvSpPr>
        <p:spPr>
          <a:xfrm>
            <a:off x="5717754" y="1825625"/>
            <a:ext cx="5636046" cy="4351338"/>
          </a:xfrm>
        </p:spPr>
        <p:txBody>
          <a:bodyPr>
            <a:normAutofit fontScale="62500" lnSpcReduction="20000"/>
          </a:bodyPr>
          <a:lstStyle/>
          <a:p>
            <a:pPr>
              <a:lnSpc>
                <a:spcPct val="110000"/>
              </a:lnSpc>
              <a:buFont typeface="Wingdings" panose="05000000000000000000" pitchFamily="2" charset="2"/>
              <a:buChar char="Ø"/>
            </a:pPr>
            <a:r>
              <a:rPr lang="en-US" sz="3400" dirty="0"/>
              <a:t>Defining what the organization is:</a:t>
            </a:r>
          </a:p>
          <a:p>
            <a:pPr lvl="1">
              <a:lnSpc>
                <a:spcPct val="110000"/>
              </a:lnSpc>
              <a:buFont typeface="Wingdings" panose="05000000000000000000" pitchFamily="2" charset="2"/>
              <a:buChar char="Ø"/>
            </a:pPr>
            <a:r>
              <a:rPr lang="en-US" sz="3100" dirty="0"/>
              <a:t>Non-commercial</a:t>
            </a:r>
          </a:p>
          <a:p>
            <a:pPr lvl="1">
              <a:lnSpc>
                <a:spcPct val="110000"/>
              </a:lnSpc>
              <a:buFont typeface="Wingdings" panose="05000000000000000000" pitchFamily="2" charset="2"/>
              <a:buChar char="Ø"/>
            </a:pPr>
            <a:r>
              <a:rPr lang="en-US" sz="3100" dirty="0"/>
              <a:t>Global</a:t>
            </a:r>
          </a:p>
          <a:p>
            <a:pPr lvl="1">
              <a:lnSpc>
                <a:spcPct val="110000"/>
              </a:lnSpc>
              <a:buFont typeface="Wingdings" panose="05000000000000000000" pitchFamily="2" charset="2"/>
              <a:buChar char="Ø"/>
            </a:pPr>
            <a:r>
              <a:rPr lang="en-US" sz="3100" dirty="0"/>
              <a:t>Open</a:t>
            </a:r>
          </a:p>
          <a:p>
            <a:pPr lvl="1">
              <a:lnSpc>
                <a:spcPct val="110000"/>
              </a:lnSpc>
              <a:buFont typeface="Wingdings" panose="05000000000000000000" pitchFamily="2" charset="2"/>
              <a:buChar char="Ø"/>
            </a:pPr>
            <a:r>
              <a:rPr lang="en-US" sz="3100" dirty="0"/>
              <a:t>Multidisciplinary</a:t>
            </a:r>
          </a:p>
          <a:p>
            <a:pPr lvl="1">
              <a:lnSpc>
                <a:spcPct val="110000"/>
              </a:lnSpc>
              <a:buFont typeface="Wingdings" panose="05000000000000000000" pitchFamily="2" charset="2"/>
              <a:buChar char="Ø"/>
            </a:pPr>
            <a:r>
              <a:rPr lang="en-US" sz="3100" dirty="0"/>
              <a:t>Non-profit</a:t>
            </a:r>
          </a:p>
          <a:p>
            <a:pPr lvl="1">
              <a:lnSpc>
                <a:spcPct val="110000"/>
              </a:lnSpc>
              <a:buFont typeface="Wingdings" panose="05000000000000000000" pitchFamily="2" charset="2"/>
              <a:buChar char="Ø"/>
            </a:pPr>
            <a:r>
              <a:rPr lang="en-US" sz="3100" dirty="0"/>
              <a:t>Inclusive</a:t>
            </a:r>
          </a:p>
          <a:p>
            <a:pPr>
              <a:lnSpc>
                <a:spcPct val="110000"/>
              </a:lnSpc>
              <a:buFont typeface="Wingdings" panose="05000000000000000000" pitchFamily="2" charset="2"/>
              <a:buChar char="Ø"/>
            </a:pPr>
            <a:r>
              <a:rPr lang="en-US" sz="3400" dirty="0"/>
              <a:t>And is not:</a:t>
            </a:r>
          </a:p>
          <a:p>
            <a:pPr lvl="1">
              <a:lnSpc>
                <a:spcPct val="110000"/>
              </a:lnSpc>
              <a:buFont typeface="Wingdings" panose="05000000000000000000" pitchFamily="2" charset="2"/>
              <a:buChar char="Ø"/>
            </a:pPr>
            <a:r>
              <a:rPr lang="en-US" sz="3100" dirty="0"/>
              <a:t>Developer of new standards</a:t>
            </a:r>
          </a:p>
          <a:p>
            <a:pPr lvl="1">
              <a:lnSpc>
                <a:spcPct val="110000"/>
              </a:lnSpc>
              <a:buFont typeface="Wingdings" panose="05000000000000000000" pitchFamily="2" charset="2"/>
              <a:buChar char="Ø"/>
            </a:pPr>
            <a:r>
              <a:rPr lang="en-US" sz="3100" dirty="0"/>
              <a:t>Seller of electronic submission tools, software or services</a:t>
            </a:r>
          </a:p>
          <a:p>
            <a:pPr lvl="1">
              <a:lnSpc>
                <a:spcPct val="110000"/>
              </a:lnSpc>
              <a:buFont typeface="Wingdings" panose="05000000000000000000" pitchFamily="2" charset="2"/>
              <a:buChar char="Ø"/>
            </a:pPr>
            <a:r>
              <a:rPr lang="en-US" sz="3100" dirty="0"/>
              <a:t>Supporter for specific vendors or products</a:t>
            </a:r>
          </a:p>
        </p:txBody>
      </p:sp>
    </p:spTree>
    <p:extLst>
      <p:ext uri="{BB962C8B-B14F-4D97-AF65-F5344CB8AC3E}">
        <p14:creationId xmlns:p14="http://schemas.microsoft.com/office/powerpoint/2010/main" val="2705210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92639-F7D6-0418-CB61-054AFF03C1C9}"/>
              </a:ext>
            </a:extLst>
          </p:cNvPr>
          <p:cNvSpPr>
            <a:spLocks noGrp="1"/>
          </p:cNvSpPr>
          <p:nvPr>
            <p:ph type="title"/>
          </p:nvPr>
        </p:nvSpPr>
        <p:spPr/>
        <p:txBody>
          <a:bodyPr/>
          <a:lstStyle/>
          <a:p>
            <a:r>
              <a:rPr lang="en-US" dirty="0"/>
              <a:t>The First Year...</a:t>
            </a:r>
          </a:p>
        </p:txBody>
      </p:sp>
      <p:sp>
        <p:nvSpPr>
          <p:cNvPr id="5" name="Content Placeholder 4">
            <a:extLst>
              <a:ext uri="{FF2B5EF4-FFF2-40B4-BE49-F238E27FC236}">
                <a16:creationId xmlns:a16="http://schemas.microsoft.com/office/drawing/2014/main" id="{581847F8-F422-CC99-C600-29BE37D004A7}"/>
              </a:ext>
            </a:extLst>
          </p:cNvPr>
          <p:cNvSpPr>
            <a:spLocks noGrp="1"/>
          </p:cNvSpPr>
          <p:nvPr>
            <p:ph idx="1"/>
          </p:nvPr>
        </p:nvSpPr>
        <p:spPr/>
        <p:txBody>
          <a:bodyPr>
            <a:normAutofit fontScale="70000" lnSpcReduction="20000"/>
          </a:bodyPr>
          <a:lstStyle/>
          <a:p>
            <a:pPr>
              <a:lnSpc>
                <a:spcPct val="110000"/>
              </a:lnSpc>
              <a:buFont typeface="Wingdings" panose="05000000000000000000" pitchFamily="2" charset="2"/>
              <a:buChar char="Ø"/>
            </a:pPr>
            <a:r>
              <a:rPr lang="en-US" sz="3400" dirty="0"/>
              <a:t>Defining what the organization is:</a:t>
            </a:r>
          </a:p>
          <a:p>
            <a:pPr lvl="1">
              <a:lnSpc>
                <a:spcPct val="110000"/>
              </a:lnSpc>
              <a:buFont typeface="Wingdings" panose="05000000000000000000" pitchFamily="2" charset="2"/>
              <a:buChar char="Ø"/>
            </a:pPr>
            <a:r>
              <a:rPr lang="en-US" sz="3100" dirty="0"/>
              <a:t>Non-commercial</a:t>
            </a:r>
          </a:p>
          <a:p>
            <a:pPr lvl="1">
              <a:lnSpc>
                <a:spcPct val="110000"/>
              </a:lnSpc>
              <a:buFont typeface="Wingdings" panose="05000000000000000000" pitchFamily="2" charset="2"/>
              <a:buChar char="Ø"/>
            </a:pPr>
            <a:r>
              <a:rPr lang="en-US" sz="3100" dirty="0"/>
              <a:t>Global</a:t>
            </a:r>
          </a:p>
          <a:p>
            <a:pPr lvl="1">
              <a:lnSpc>
                <a:spcPct val="110000"/>
              </a:lnSpc>
              <a:buFont typeface="Wingdings" panose="05000000000000000000" pitchFamily="2" charset="2"/>
              <a:buChar char="Ø"/>
            </a:pPr>
            <a:r>
              <a:rPr lang="en-US" sz="3100" dirty="0"/>
              <a:t>Open</a:t>
            </a:r>
          </a:p>
          <a:p>
            <a:pPr lvl="1">
              <a:lnSpc>
                <a:spcPct val="110000"/>
              </a:lnSpc>
              <a:buFont typeface="Wingdings" panose="05000000000000000000" pitchFamily="2" charset="2"/>
              <a:buChar char="Ø"/>
            </a:pPr>
            <a:r>
              <a:rPr lang="en-US" sz="3100" dirty="0"/>
              <a:t>Multidisciplinary</a:t>
            </a:r>
          </a:p>
          <a:p>
            <a:pPr lvl="1">
              <a:lnSpc>
                <a:spcPct val="110000"/>
              </a:lnSpc>
              <a:buFont typeface="Wingdings" panose="05000000000000000000" pitchFamily="2" charset="2"/>
              <a:buChar char="Ø"/>
            </a:pPr>
            <a:r>
              <a:rPr lang="en-US" sz="3100" dirty="0"/>
              <a:t>Non-profit</a:t>
            </a:r>
          </a:p>
          <a:p>
            <a:pPr lvl="1">
              <a:lnSpc>
                <a:spcPct val="110000"/>
              </a:lnSpc>
              <a:buFont typeface="Wingdings" panose="05000000000000000000" pitchFamily="2" charset="2"/>
              <a:buChar char="Ø"/>
            </a:pPr>
            <a:r>
              <a:rPr lang="en-US" sz="3100" dirty="0"/>
              <a:t>Inclusive</a:t>
            </a:r>
          </a:p>
          <a:p>
            <a:pPr>
              <a:lnSpc>
                <a:spcPct val="110000"/>
              </a:lnSpc>
              <a:buFont typeface="Wingdings" panose="05000000000000000000" pitchFamily="2" charset="2"/>
              <a:buChar char="Ø"/>
            </a:pPr>
            <a:r>
              <a:rPr lang="en-US" sz="3400" dirty="0"/>
              <a:t>And is not:</a:t>
            </a:r>
          </a:p>
          <a:p>
            <a:pPr lvl="1">
              <a:lnSpc>
                <a:spcPct val="110000"/>
              </a:lnSpc>
              <a:buFont typeface="Wingdings" panose="05000000000000000000" pitchFamily="2" charset="2"/>
              <a:buChar char="Ø"/>
            </a:pPr>
            <a:r>
              <a:rPr lang="en-US" sz="3100" dirty="0"/>
              <a:t>Developer of new standards</a:t>
            </a:r>
          </a:p>
          <a:p>
            <a:pPr lvl="1">
              <a:lnSpc>
                <a:spcPct val="110000"/>
              </a:lnSpc>
              <a:buFont typeface="Wingdings" panose="05000000000000000000" pitchFamily="2" charset="2"/>
              <a:buChar char="Ø"/>
            </a:pPr>
            <a:r>
              <a:rPr lang="en-US" sz="3100" dirty="0"/>
              <a:t>Seller of electronic submission tools, software or services</a:t>
            </a:r>
          </a:p>
          <a:p>
            <a:pPr lvl="1">
              <a:lnSpc>
                <a:spcPct val="110000"/>
              </a:lnSpc>
              <a:buFont typeface="Wingdings" panose="05000000000000000000" pitchFamily="2" charset="2"/>
              <a:buChar char="Ø"/>
            </a:pPr>
            <a:r>
              <a:rPr lang="en-US" sz="3100" dirty="0"/>
              <a:t>Supporter for specific vendors or products</a:t>
            </a:r>
          </a:p>
        </p:txBody>
      </p:sp>
    </p:spTree>
    <p:extLst>
      <p:ext uri="{BB962C8B-B14F-4D97-AF65-F5344CB8AC3E}">
        <p14:creationId xmlns:p14="http://schemas.microsoft.com/office/powerpoint/2010/main" val="3290146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92639-F7D6-0418-CB61-054AFF03C1C9}"/>
              </a:ext>
            </a:extLst>
          </p:cNvPr>
          <p:cNvSpPr>
            <a:spLocks noGrp="1"/>
          </p:cNvSpPr>
          <p:nvPr>
            <p:ph type="title"/>
          </p:nvPr>
        </p:nvSpPr>
        <p:spPr/>
        <p:txBody>
          <a:bodyPr/>
          <a:lstStyle/>
          <a:p>
            <a:r>
              <a:rPr lang="en-US" dirty="0"/>
              <a:t>Coming up with a Name</a:t>
            </a:r>
          </a:p>
        </p:txBody>
      </p:sp>
      <p:sp>
        <p:nvSpPr>
          <p:cNvPr id="5" name="Content Placeholder 4">
            <a:extLst>
              <a:ext uri="{FF2B5EF4-FFF2-40B4-BE49-F238E27FC236}">
                <a16:creationId xmlns:a16="http://schemas.microsoft.com/office/drawing/2014/main" id="{581847F8-F422-CC99-C600-29BE37D004A7}"/>
              </a:ext>
            </a:extLst>
          </p:cNvPr>
          <p:cNvSpPr>
            <a:spLocks noGrp="1"/>
          </p:cNvSpPr>
          <p:nvPr>
            <p:ph idx="1"/>
          </p:nvPr>
        </p:nvSpPr>
        <p:spPr/>
        <p:txBody>
          <a:bodyPr>
            <a:normAutofit fontScale="77500" lnSpcReduction="20000"/>
          </a:bodyPr>
          <a:lstStyle/>
          <a:p>
            <a:pPr>
              <a:lnSpc>
                <a:spcPct val="110000"/>
              </a:lnSpc>
              <a:buFont typeface="Wingdings" panose="05000000000000000000" pitchFamily="2" charset="2"/>
              <a:buChar char="Ø"/>
            </a:pPr>
            <a:r>
              <a:rPr lang="en-US" sz="3400" b="1" dirty="0"/>
              <a:t>IRISS (pronounced ‘Iris’ – the flower) Implementation of Regulatory Information Submission Standards</a:t>
            </a:r>
          </a:p>
          <a:p>
            <a:pPr>
              <a:lnSpc>
                <a:spcPct val="110000"/>
              </a:lnSpc>
              <a:buFont typeface="Wingdings" panose="05000000000000000000" pitchFamily="2" charset="2"/>
              <a:buChar char="Ø"/>
            </a:pPr>
            <a:r>
              <a:rPr lang="en-US" sz="2900" dirty="0"/>
              <a:t>FIRSS (pronounced ‘firs’ = the tree) Forum for International/Implementation Regulatory Submission Standards</a:t>
            </a:r>
          </a:p>
          <a:p>
            <a:pPr>
              <a:lnSpc>
                <a:spcPct val="110000"/>
              </a:lnSpc>
              <a:buFont typeface="Wingdings" panose="05000000000000000000" pitchFamily="2" charset="2"/>
              <a:buChar char="Ø"/>
            </a:pPr>
            <a:r>
              <a:rPr lang="en-US" sz="2900" dirty="0"/>
              <a:t>CEEC = (say – ‘seek’) CTD Electronic Exchange Consortium</a:t>
            </a:r>
          </a:p>
          <a:p>
            <a:pPr>
              <a:lnSpc>
                <a:spcPct val="110000"/>
              </a:lnSpc>
              <a:buFont typeface="Wingdings" panose="05000000000000000000" pitchFamily="2" charset="2"/>
              <a:buChar char="Ø"/>
            </a:pPr>
            <a:r>
              <a:rPr lang="en-US" sz="2900" dirty="0"/>
              <a:t>CEIC= CTD Electronic Implementation Consortium</a:t>
            </a:r>
          </a:p>
          <a:p>
            <a:pPr>
              <a:lnSpc>
                <a:spcPct val="110000"/>
              </a:lnSpc>
              <a:buFont typeface="Wingdings" panose="05000000000000000000" pitchFamily="2" charset="2"/>
              <a:buChar char="Ø"/>
            </a:pPr>
            <a:r>
              <a:rPr lang="en-US" sz="2900" dirty="0"/>
              <a:t>EIC = eCTD Implementation Consortium ( just “E-I-C”)</a:t>
            </a:r>
          </a:p>
          <a:p>
            <a:pPr>
              <a:lnSpc>
                <a:spcPct val="110000"/>
              </a:lnSpc>
              <a:buFont typeface="Wingdings" panose="05000000000000000000" pitchFamily="2" charset="2"/>
              <a:buChar char="Ø"/>
            </a:pPr>
            <a:r>
              <a:rPr lang="en-US" sz="2900" dirty="0"/>
              <a:t>FFRITS = Forum for Future Regulatory Information Transfer Standards</a:t>
            </a:r>
          </a:p>
          <a:p>
            <a:pPr>
              <a:lnSpc>
                <a:spcPct val="110000"/>
              </a:lnSpc>
              <a:buFont typeface="Wingdings" panose="05000000000000000000" pitchFamily="2" charset="2"/>
              <a:buChar char="Ø"/>
            </a:pPr>
            <a:r>
              <a:rPr lang="en-US" sz="2900" dirty="0"/>
              <a:t>I2C = International Implementation Consortium/Group/Forum</a:t>
            </a:r>
          </a:p>
          <a:p>
            <a:pPr>
              <a:lnSpc>
                <a:spcPct val="110000"/>
              </a:lnSpc>
              <a:buFont typeface="Wingdings" panose="05000000000000000000" pitchFamily="2" charset="2"/>
              <a:buChar char="Ø"/>
            </a:pPr>
            <a:r>
              <a:rPr lang="en-US" sz="2900" dirty="0"/>
              <a:t>LEIG = Life sciences eCTD Implementation Group</a:t>
            </a:r>
          </a:p>
        </p:txBody>
      </p:sp>
    </p:spTree>
    <p:extLst>
      <p:ext uri="{BB962C8B-B14F-4D97-AF65-F5344CB8AC3E}">
        <p14:creationId xmlns:p14="http://schemas.microsoft.com/office/powerpoint/2010/main" val="27075894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F6A3B68-4C3E-44F4-AF05-B111A80D901A}" vid="{AA88E7EB-1881-444F-8F21-8A2BA2766BEF}"/>
    </a:ext>
  </a:extLst>
</a:theme>
</file>

<file path=docProps/app.xml><?xml version="1.0" encoding="utf-8"?>
<Properties xmlns="http://schemas.openxmlformats.org/officeDocument/2006/extended-properties" xmlns:vt="http://schemas.openxmlformats.org/officeDocument/2006/docPropsVTypes">
  <Template>IRISS</Template>
  <TotalTime>190</TotalTime>
  <Words>1693</Words>
  <Application>Microsoft Office PowerPoint</Application>
  <PresentationFormat>Widescreen</PresentationFormat>
  <Paragraphs>193</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CIDFont+F1</vt:lpstr>
      <vt:lpstr>CIDFont+F2</vt:lpstr>
      <vt:lpstr>Wingdings</vt:lpstr>
      <vt:lpstr>Office Theme</vt:lpstr>
      <vt:lpstr>15 Years of IRISS History</vt:lpstr>
      <vt:lpstr>IRISS Implementation of Regulatory Information Submission Standards</vt:lpstr>
      <vt:lpstr>The story starts in 2002</vt:lpstr>
      <vt:lpstr>A Meeting of the Minds in 2007/2008</vt:lpstr>
      <vt:lpstr>An idea is formed in March 2008</vt:lpstr>
      <vt:lpstr>What would be our initial goals?</vt:lpstr>
      <vt:lpstr>April 2008 – The Village is Forming</vt:lpstr>
      <vt:lpstr>The First Year...</vt:lpstr>
      <vt:lpstr>Coming up with a Name</vt:lpstr>
      <vt:lpstr>The First Topic Group</vt:lpstr>
      <vt:lpstr>Fast Forward to 2010</vt:lpstr>
      <vt:lpstr>Initial Board of Directors</vt:lpstr>
      <vt:lpstr>Growing the Organization</vt:lpstr>
      <vt:lpstr>It’s 2019 and our Village is Growing</vt:lpstr>
      <vt:lpstr>High Level Governance Structure</vt:lpstr>
      <vt:lpstr>Our Topic Groups in 2019</vt:lpstr>
      <vt:lpstr>IRISS Leadership Team in 2019</vt:lpstr>
      <vt:lpstr>Another 5 years pass and we’re in 2024!</vt:lpstr>
      <vt:lpstr>IRISS Leadership Team in 2024</vt:lpstr>
      <vt:lpstr>Types of Memberships</vt:lpstr>
      <vt:lpstr>Types of Sponsorships</vt:lpstr>
      <vt:lpstr>To the Village of IRISS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Lenore Palma</dc:creator>
  <cp:lastModifiedBy>Lenore Palma</cp:lastModifiedBy>
  <cp:revision>7</cp:revision>
  <dcterms:created xsi:type="dcterms:W3CDTF">2024-06-14T20:50:22Z</dcterms:created>
  <dcterms:modified xsi:type="dcterms:W3CDTF">2024-07-09T16:29:32Z</dcterms:modified>
</cp:coreProperties>
</file>